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7" r:id="rId1"/>
  </p:sldMasterIdLst>
  <p:notesMasterIdLst>
    <p:notesMasterId r:id="rId11"/>
  </p:notesMasterIdLst>
  <p:handoutMasterIdLst>
    <p:handoutMasterId r:id="rId12"/>
  </p:handoutMasterIdLst>
  <p:sldIdLst>
    <p:sldId id="279" r:id="rId2"/>
    <p:sldId id="290" r:id="rId3"/>
    <p:sldId id="299" r:id="rId4"/>
    <p:sldId id="292" r:id="rId5"/>
    <p:sldId id="295" r:id="rId6"/>
    <p:sldId id="296" r:id="rId7"/>
    <p:sldId id="294" r:id="rId8"/>
    <p:sldId id="297" r:id="rId9"/>
    <p:sldId id="30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AE47D587-98C2-589A-C230-3FB7BBCF2EB8}" name="Lisa Burdett" initials="LB" userId="S::Lisa.Burdett@hyland.com::66adc0ed-6baf-42f9-827f-c6a85c4f15cc"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2A3"/>
    <a:srgbClr val="FFF0D1"/>
    <a:srgbClr val="99C0AD"/>
    <a:srgbClr val="CCDFD6"/>
    <a:srgbClr val="FF7E45"/>
    <a:srgbClr val="084E4C"/>
    <a:srgbClr val="FFA479"/>
    <a:srgbClr val="1090E7"/>
    <a:srgbClr val="5FB0ED"/>
    <a:srgbClr val="0E8349"/>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7F9339-DB42-4605-BFC2-D2C38467FC5D}" v="16" dt="2024-07-05T20:59:14.130"/>
  </p1510:revLst>
</p1510:revInfo>
</file>

<file path=ppt/tableStyles.xml><?xml version="1.0" encoding="utf-8"?>
<a:tblStyleLst xmlns:a="http://schemas.openxmlformats.org/drawingml/2006/main" def="{FFA220EE-ED1F-4DBA-98A4-FBE62A725004}">
  <a:tblStyle styleId="{FFA220EE-ED1F-4DBA-98A4-FBE62A725004}" styleName="Hyland">
    <a:wholeTbl>
      <a:tcTxStyle>
        <a:fontRef idx="minor">
          <a:prstClr val="black"/>
        </a:fontRef>
        <a:schemeClr val="dk1"/>
      </a:tcTxStyle>
      <a:tcStyle>
        <a:tcBdr>
          <a:left>
            <a:ln w="0" cmpd="sng">
              <a:solidFill>
                <a:schemeClr val="lt1"/>
              </a:solidFill>
            </a:ln>
          </a:left>
          <a:right>
            <a:ln w="0" cmpd="sng">
              <a:solidFill>
                <a:schemeClr val="lt1"/>
              </a:solidFill>
            </a:ln>
          </a:right>
          <a:top>
            <a:ln w="0" cmpd="sng">
              <a:solidFill>
                <a:schemeClr val="lt1"/>
              </a:solidFill>
            </a:ln>
          </a:top>
          <a:bottom>
            <a:ln w="12700" cmpd="sng">
              <a:solidFill>
                <a:schemeClr val="lt1"/>
              </a:solidFill>
            </a:ln>
          </a:bottom>
          <a:insideH>
            <a:ln w="12700" cmpd="sng">
              <a:solidFill>
                <a:schemeClr val="accent4"/>
              </a:solidFill>
            </a:ln>
          </a:insideH>
          <a:insideV>
            <a:ln w="0" cmpd="sng">
              <a:solidFill>
                <a:schemeClr val="lt1"/>
              </a:solidFill>
            </a:ln>
          </a:insideV>
        </a:tcBdr>
        <a:fill>
          <a:solidFill>
            <a:schemeClr val="accent6">
              <a:tint val="100000"/>
            </a:schemeClr>
          </a:solidFill>
        </a:fill>
      </a:tcStyle>
    </a:wholeTbl>
    <a:band1H>
      <a:tcStyle>
        <a:tcBdr/>
        <a:fill>
          <a:solidFill>
            <a:schemeClr val="accent5">
              <a:tint val="100000"/>
            </a:schemeClr>
          </a:solidFill>
        </a:fill>
      </a:tcStyle>
    </a:band1H>
    <a:band2H>
      <a:tcStyle>
        <a:tcBdr/>
      </a:tcStyle>
    </a:band2H>
    <a:band1V>
      <a:tcStyle>
        <a:tcBdr/>
        <a:fill>
          <a:solidFill>
            <a:schemeClr val="accent5">
              <a:tint val="60000"/>
            </a:schemeClr>
          </a:solidFill>
        </a:fill>
      </a:tcStyle>
    </a:band1V>
    <a:band2V>
      <a:tcStyle>
        <a:tcBdr/>
      </a:tcStyle>
    </a:band2V>
    <a:lastCol>
      <a:tcTxStyle b="on">
        <a:fontRef idx="minor">
          <a:prstClr val="black"/>
        </a:fontRef>
        <a:schemeClr val="dk1"/>
      </a:tcTxStyle>
      <a:tcStyle>
        <a:tcBdr/>
        <a:fill>
          <a:solidFill>
            <a:schemeClr val="accent4"/>
          </a:solidFill>
        </a:fill>
      </a:tcStyle>
    </a:lastCol>
    <a:firstCol>
      <a:tcTxStyle b="on">
        <a:fontRef idx="minor">
          <a:prstClr val="black"/>
        </a:fontRef>
        <a:schemeClr val="dk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dk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48" autoAdjust="0"/>
    <p:restoredTop sz="83784" autoAdjust="0"/>
  </p:normalViewPr>
  <p:slideViewPr>
    <p:cSldViewPr showGuides="1">
      <p:cViewPr varScale="1">
        <p:scale>
          <a:sx n="93" d="100"/>
          <a:sy n="93" d="100"/>
        </p:scale>
        <p:origin x="654" y="96"/>
      </p:cViewPr>
      <p:guideLst>
        <p:guide orient="horz" pos="2160"/>
        <p:guide pos="3840"/>
      </p:guideLst>
    </p:cSldViewPr>
  </p:slideViewPr>
  <p:outlineViewPr>
    <p:cViewPr>
      <p:scale>
        <a:sx n="33" d="100"/>
        <a:sy n="33" d="100"/>
      </p:scale>
      <p:origin x="0" y="-1056"/>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76" d="100"/>
          <a:sy n="76" d="100"/>
        </p:scale>
        <p:origin x="3894" y="102"/>
      </p:cViewPr>
      <p:guideLst/>
    </p:cSldViewPr>
  </p:notesViewPr>
  <p:gridSpacing cx="114300" cy="1143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19"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eph Maxwell" userId="81b9e37d-9426-4999-a489-1cb52182bfd4" providerId="ADAL" clId="{537F9339-DB42-4605-BFC2-D2C38467FC5D}"/>
    <pc:docChg chg="undo custSel addSld delSld modSld modSection">
      <pc:chgData name="Joseph Maxwell" userId="81b9e37d-9426-4999-a489-1cb52182bfd4" providerId="ADAL" clId="{537F9339-DB42-4605-BFC2-D2C38467FC5D}" dt="2024-07-05T20:59:14.130" v="160"/>
      <pc:docMkLst>
        <pc:docMk/>
      </pc:docMkLst>
      <pc:sldChg chg="modSp mod">
        <pc:chgData name="Joseph Maxwell" userId="81b9e37d-9426-4999-a489-1cb52182bfd4" providerId="ADAL" clId="{537F9339-DB42-4605-BFC2-D2C38467FC5D}" dt="2024-07-05T20:45:14.397" v="156" actId="207"/>
        <pc:sldMkLst>
          <pc:docMk/>
          <pc:sldMk cId="1083067807" sldId="474"/>
        </pc:sldMkLst>
        <pc:spChg chg="mod">
          <ac:chgData name="Joseph Maxwell" userId="81b9e37d-9426-4999-a489-1cb52182bfd4" providerId="ADAL" clId="{537F9339-DB42-4605-BFC2-D2C38467FC5D}" dt="2024-07-05T20:45:14.397" v="156" actId="207"/>
          <ac:spMkLst>
            <pc:docMk/>
            <pc:sldMk cId="1083067807" sldId="474"/>
            <ac:spMk id="5" creationId="{46497B0C-C171-3A37-B2E3-077D621F1E38}"/>
          </ac:spMkLst>
        </pc:spChg>
      </pc:sldChg>
      <pc:sldChg chg="setBg">
        <pc:chgData name="Joseph Maxwell" userId="81b9e37d-9426-4999-a489-1cb52182bfd4" providerId="ADAL" clId="{537F9339-DB42-4605-BFC2-D2C38467FC5D}" dt="2024-07-05T20:59:14.130" v="160"/>
        <pc:sldMkLst>
          <pc:docMk/>
          <pc:sldMk cId="2368716524" sldId="475"/>
        </pc:sldMkLst>
      </pc:sldChg>
      <pc:sldChg chg="modSp mod">
        <pc:chgData name="Joseph Maxwell" userId="81b9e37d-9426-4999-a489-1cb52182bfd4" providerId="ADAL" clId="{537F9339-DB42-4605-BFC2-D2C38467FC5D}" dt="2024-07-05T20:45:09.576" v="144"/>
        <pc:sldMkLst>
          <pc:docMk/>
          <pc:sldMk cId="3060361975" sldId="536"/>
        </pc:sldMkLst>
        <pc:spChg chg="mod">
          <ac:chgData name="Joseph Maxwell" userId="81b9e37d-9426-4999-a489-1cb52182bfd4" providerId="ADAL" clId="{537F9339-DB42-4605-BFC2-D2C38467FC5D}" dt="2024-07-05T20:45:09.576" v="144"/>
          <ac:spMkLst>
            <pc:docMk/>
            <pc:sldMk cId="3060361975" sldId="536"/>
            <ac:spMk id="3" creationId="{75D68062-3280-53DB-E9E2-27AFCC5FBC04}"/>
          </ac:spMkLst>
        </pc:spChg>
      </pc:sldChg>
      <pc:sldChg chg="addSp modSp new del mod">
        <pc:chgData name="Joseph Maxwell" userId="81b9e37d-9426-4999-a489-1cb52182bfd4" providerId="ADAL" clId="{537F9339-DB42-4605-BFC2-D2C38467FC5D}" dt="2024-07-02T13:22:28.510" v="82" actId="2696"/>
        <pc:sldMkLst>
          <pc:docMk/>
          <pc:sldMk cId="3915104379" sldId="546"/>
        </pc:sldMkLst>
        <pc:spChg chg="mod">
          <ac:chgData name="Joseph Maxwell" userId="81b9e37d-9426-4999-a489-1cb52182bfd4" providerId="ADAL" clId="{537F9339-DB42-4605-BFC2-D2C38467FC5D}" dt="2024-07-02T13:21:00.826" v="66" actId="20577"/>
          <ac:spMkLst>
            <pc:docMk/>
            <pc:sldMk cId="3915104379" sldId="546"/>
            <ac:spMk id="2" creationId="{9033B843-A7C7-E05A-5BE9-443E9D856817}"/>
          </ac:spMkLst>
        </pc:spChg>
        <pc:spChg chg="mod">
          <ac:chgData name="Joseph Maxwell" userId="81b9e37d-9426-4999-a489-1cb52182bfd4" providerId="ADAL" clId="{537F9339-DB42-4605-BFC2-D2C38467FC5D}" dt="2024-07-02T13:22:20.480" v="81" actId="14100"/>
          <ac:spMkLst>
            <pc:docMk/>
            <pc:sldMk cId="3915104379" sldId="546"/>
            <ac:spMk id="3" creationId="{A378D6E5-FFA5-D1F1-6C1B-20D7D3F3FDF3}"/>
          </ac:spMkLst>
        </pc:spChg>
        <pc:picChg chg="add mod">
          <ac:chgData name="Joseph Maxwell" userId="81b9e37d-9426-4999-a489-1cb52182bfd4" providerId="ADAL" clId="{537F9339-DB42-4605-BFC2-D2C38467FC5D}" dt="2024-07-02T13:22:13.525" v="80" actId="1076"/>
          <ac:picMkLst>
            <pc:docMk/>
            <pc:sldMk cId="3915104379" sldId="546"/>
            <ac:picMk id="1026" creationId="{9671A01B-B17F-B963-4925-F42339BCE81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522949-C962-651E-746C-1E77BBCAA0E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8A6F6A5-2687-A2D8-794B-38B4C9A9291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82170B-7DDD-4C54-8D19-FE3554209A26}" type="datetimeFigureOut">
              <a:rPr lang="en-US" smtClean="0"/>
              <a:t>11/25/2024</a:t>
            </a:fld>
            <a:endParaRPr lang="en-US"/>
          </a:p>
        </p:txBody>
      </p:sp>
      <p:sp>
        <p:nvSpPr>
          <p:cNvPr id="4" name="Footer Placeholder 3">
            <a:extLst>
              <a:ext uri="{FF2B5EF4-FFF2-40B4-BE49-F238E27FC236}">
                <a16:creationId xmlns:a16="http://schemas.microsoft.com/office/drawing/2014/main" id="{85920BFE-F807-F2D5-CBDD-0A43C999BA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6169D84-30F3-0BEE-D90F-B05C91AF19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B660EE-F851-4F03-8BB5-8498626EB109}" type="slidenum">
              <a:rPr lang="en-US" smtClean="0"/>
              <a:t>‹#›</a:t>
            </a:fld>
            <a:endParaRPr lang="en-US"/>
          </a:p>
        </p:txBody>
      </p:sp>
    </p:spTree>
    <p:extLst>
      <p:ext uri="{BB962C8B-B14F-4D97-AF65-F5344CB8AC3E}">
        <p14:creationId xmlns:p14="http://schemas.microsoft.com/office/powerpoint/2010/main" val="2994341238"/>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png>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104133-B5B0-4351-8158-4F0E5EB1E2BF}" type="datetimeFigureOut">
              <a:rPr lang="en-US" smtClean="0"/>
              <a:t>11/25/2024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C8F7F9-57EC-49CF-9FCD-2B781E4B449F}" type="slidenum">
              <a:rPr lang="en-US" smtClean="0"/>
              <a:t>‹#›</a:t>
            </a:fld>
            <a:endParaRPr lang="en-US"/>
          </a:p>
        </p:txBody>
      </p:sp>
    </p:spTree>
    <p:extLst>
      <p:ext uri="{BB962C8B-B14F-4D97-AF65-F5344CB8AC3E}">
        <p14:creationId xmlns:p14="http://schemas.microsoft.com/office/powerpoint/2010/main" val="365164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time to get into the presentation.</a:t>
            </a:r>
          </a:p>
        </p:txBody>
      </p:sp>
      <p:sp>
        <p:nvSpPr>
          <p:cNvPr id="4" name="Slide Number Placeholder 3"/>
          <p:cNvSpPr>
            <a:spLocks noGrp="1"/>
          </p:cNvSpPr>
          <p:nvPr>
            <p:ph type="sldNum" sz="quarter" idx="5"/>
          </p:nvPr>
        </p:nvSpPr>
        <p:spPr/>
        <p:txBody>
          <a:bodyPr/>
          <a:lstStyle/>
          <a:p>
            <a:fld id="{22289C57-55D7-40A4-A101-E74FAC7A092B}" type="slidenum">
              <a:rPr lang="en-US" smtClean="0"/>
              <a:t>1</a:t>
            </a:fld>
            <a:endParaRPr lang="en-US" dirty="0"/>
          </a:p>
        </p:txBody>
      </p:sp>
    </p:spTree>
    <p:extLst>
      <p:ext uri="{BB962C8B-B14F-4D97-AF65-F5344CB8AC3E}">
        <p14:creationId xmlns:p14="http://schemas.microsoft.com/office/powerpoint/2010/main" val="20903241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t>Does anyone know what a database is?</a:t>
            </a:r>
          </a:p>
          <a:p>
            <a:endParaRPr lang="en-US" b="1" i="0" dirty="0"/>
          </a:p>
          <a:p>
            <a:r>
              <a:rPr lang="en-US" b="0" i="0" dirty="0"/>
              <a:t>Here’s a definition from Oracle: an organized collection of structured information, or </a:t>
            </a:r>
            <a:r>
              <a:rPr lang="en-US" b="0" i="1" dirty="0"/>
              <a:t>data</a:t>
            </a:r>
            <a:r>
              <a:rPr lang="en-US" b="0" i="0" dirty="0"/>
              <a:t>, typically stored electronically in a computer system.</a:t>
            </a:r>
          </a:p>
          <a:p>
            <a:endParaRPr lang="en-US" b="0" i="0" dirty="0"/>
          </a:p>
          <a:p>
            <a:r>
              <a:rPr lang="en-US" b="0" i="0" dirty="0"/>
              <a:t>Source: https://www.oracle.com/database/what-is-database/</a:t>
            </a:r>
          </a:p>
        </p:txBody>
      </p:sp>
      <p:sp>
        <p:nvSpPr>
          <p:cNvPr id="4" name="Slide Number Placeholder 3"/>
          <p:cNvSpPr>
            <a:spLocks noGrp="1"/>
          </p:cNvSpPr>
          <p:nvPr>
            <p:ph type="sldNum" sz="quarter" idx="5"/>
          </p:nvPr>
        </p:nvSpPr>
        <p:spPr/>
        <p:txBody>
          <a:bodyPr/>
          <a:lstStyle/>
          <a:p>
            <a:fld id="{22289C57-55D7-40A4-A101-E74FAC7A092B}" type="slidenum">
              <a:rPr lang="en-US" smtClean="0"/>
              <a:t>2</a:t>
            </a:fld>
            <a:endParaRPr lang="en-US" dirty="0"/>
          </a:p>
        </p:txBody>
      </p:sp>
    </p:spTree>
    <p:extLst>
      <p:ext uri="{BB962C8B-B14F-4D97-AF65-F5344CB8AC3E}">
        <p14:creationId xmlns:p14="http://schemas.microsoft.com/office/powerpoint/2010/main" val="4264284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t>Anyone have any idea what can be stored in a database?</a:t>
            </a:r>
            <a:endParaRPr lang="en-US" b="0" i="0" dirty="0"/>
          </a:p>
          <a:p>
            <a:endParaRPr lang="en-US" b="0" i="0" dirty="0"/>
          </a:p>
          <a:p>
            <a:r>
              <a:rPr lang="en-US" b="0" i="0" dirty="0"/>
              <a:t>Data can take many forms, like text, numbers, and dates. That can be used in a variety of fields – theoretically anything can be data.</a:t>
            </a:r>
          </a:p>
          <a:p>
            <a:endParaRPr lang="en-US" b="0" i="0" dirty="0"/>
          </a:p>
          <a:p>
            <a:r>
              <a:rPr lang="en-US" b="0" i="0" dirty="0"/>
              <a:t>Whether you know it or not, you have definitely interacted with databases in your daily life. These interactions aren’t usually direct, but </a:t>
            </a:r>
            <a:r>
              <a:rPr lang="en-US" b="0" i="1" dirty="0"/>
              <a:t>behind the scenes</a:t>
            </a:r>
            <a:r>
              <a:rPr lang="en-US" b="0" i="0" dirty="0"/>
              <a:t>, a database powers a lot of digital experiences! These are just a few examples. If you’ve bought a concert ticket, looked at your grades, logged hours on a video game – all of that stuff is stored in a database somewhere. One example is IMDb (which stands for Internet Movie Database). </a:t>
            </a:r>
            <a:r>
              <a:rPr lang="en-US" b="1" i="0" dirty="0"/>
              <a:t>But how is the data actually stored?</a:t>
            </a:r>
          </a:p>
        </p:txBody>
      </p:sp>
      <p:sp>
        <p:nvSpPr>
          <p:cNvPr id="4" name="Slide Number Placeholder 3"/>
          <p:cNvSpPr>
            <a:spLocks noGrp="1"/>
          </p:cNvSpPr>
          <p:nvPr>
            <p:ph type="sldNum" sz="quarter" idx="5"/>
          </p:nvPr>
        </p:nvSpPr>
        <p:spPr/>
        <p:txBody>
          <a:bodyPr/>
          <a:lstStyle/>
          <a:p>
            <a:fld id="{22289C57-55D7-40A4-A101-E74FAC7A092B}" type="slidenum">
              <a:rPr lang="en-US" smtClean="0"/>
              <a:t>3</a:t>
            </a:fld>
            <a:endParaRPr lang="en-US" dirty="0"/>
          </a:p>
        </p:txBody>
      </p:sp>
    </p:spTree>
    <p:extLst>
      <p:ext uri="{BB962C8B-B14F-4D97-AF65-F5344CB8AC3E}">
        <p14:creationId xmlns:p14="http://schemas.microsoft.com/office/powerpoint/2010/main" val="4058235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Relational databases are one of the main ways to store data.</a:t>
            </a:r>
          </a:p>
          <a:p>
            <a:endParaRPr lang="en-US" dirty="0"/>
          </a:p>
          <a:p>
            <a:r>
              <a:rPr lang="en-US" dirty="0"/>
              <a:t>Relational databases look something like this. </a:t>
            </a:r>
            <a:r>
              <a:rPr lang="en-US" b="1" dirty="0"/>
              <a:t>What is this?</a:t>
            </a:r>
            <a:r>
              <a:rPr lang="en-US" b="0" dirty="0"/>
              <a:t> The keyword we’re looking for is “table” – this is a table of Adam Sandler movies! This is how relational databases store data.</a:t>
            </a:r>
          </a:p>
          <a:p>
            <a:endParaRPr lang="en-US" b="0" dirty="0"/>
          </a:p>
          <a:p>
            <a:r>
              <a:rPr lang="en-US" b="0" dirty="0"/>
              <a:t>Data is stored in tables where each row is a record, and each column is a property. In this case, each row is a movie, and there are four columns with information about that movie. </a:t>
            </a:r>
            <a:r>
              <a:rPr lang="en-US" b="1" dirty="0"/>
              <a:t>But how do people interact with a relational database?</a:t>
            </a:r>
          </a:p>
        </p:txBody>
      </p:sp>
      <p:sp>
        <p:nvSpPr>
          <p:cNvPr id="4" name="Slide Number Placeholder 3"/>
          <p:cNvSpPr>
            <a:spLocks noGrp="1"/>
          </p:cNvSpPr>
          <p:nvPr>
            <p:ph type="sldNum" sz="quarter" idx="5"/>
          </p:nvPr>
        </p:nvSpPr>
        <p:spPr/>
        <p:txBody>
          <a:bodyPr/>
          <a:lstStyle/>
          <a:p>
            <a:fld id="{22289C57-55D7-40A4-A101-E74FAC7A092B}" type="slidenum">
              <a:rPr lang="en-US" smtClean="0"/>
              <a:t>4</a:t>
            </a:fld>
            <a:endParaRPr lang="en-US" dirty="0"/>
          </a:p>
        </p:txBody>
      </p:sp>
    </p:spTree>
    <p:extLst>
      <p:ext uri="{BB962C8B-B14F-4D97-AF65-F5344CB8AC3E}">
        <p14:creationId xmlns:p14="http://schemas.microsoft.com/office/powerpoint/2010/main" val="279281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MongoDB is a document database.</a:t>
            </a:r>
          </a:p>
          <a:p>
            <a:endParaRPr lang="en-US" dirty="0"/>
          </a:p>
          <a:p>
            <a:r>
              <a:rPr lang="en-US" dirty="0"/>
              <a:t>Basically, every record (or object) is a document. Each document has fields and values – for example, this document has a “name” of “sue”, an “age” of “26”, etc. </a:t>
            </a:r>
            <a:r>
              <a:rPr lang="en-US" b="1" dirty="0"/>
              <a:t>What type of record might this be?</a:t>
            </a:r>
            <a:r>
              <a:rPr lang="en-US" b="0" dirty="0"/>
              <a:t> It looks like it’s a person! MongoDB can store all types of records, and it is extremely flexible.</a:t>
            </a:r>
          </a:p>
          <a:p>
            <a:endParaRPr lang="en-US" b="0" dirty="0"/>
          </a:p>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5</a:t>
            </a:fld>
            <a:endParaRPr lang="en-US" dirty="0"/>
          </a:p>
        </p:txBody>
      </p:sp>
    </p:spTree>
    <p:extLst>
      <p:ext uri="{BB962C8B-B14F-4D97-AF65-F5344CB8AC3E}">
        <p14:creationId xmlns:p14="http://schemas.microsoft.com/office/powerpoint/2010/main" val="489409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nicest things about MongoDB is the ability to store data in the cloud using Atlas. </a:t>
            </a:r>
            <a:r>
              <a:rPr lang="en-US" b="1" dirty="0"/>
              <a:t>Does anyone know what the cloud is?</a:t>
            </a:r>
            <a:endParaRPr lang="en-US" b="0" dirty="0"/>
          </a:p>
          <a:p>
            <a:endParaRPr lang="en-US" b="0" dirty="0"/>
          </a:p>
          <a:p>
            <a:r>
              <a:rPr lang="en-US" b="0" dirty="0"/>
              <a:t>You might think it is a magical place where everything is stored (like iCloud photos or Google Drive documents).</a:t>
            </a:r>
          </a:p>
          <a:p>
            <a:endParaRPr lang="en-US" b="0" dirty="0"/>
          </a:p>
          <a:p>
            <a:r>
              <a:rPr lang="en-US" b="0" dirty="0"/>
              <a:t>Really, it’s just a bunch of computers – the important thing is that they are all connected.</a:t>
            </a:r>
          </a:p>
          <a:p>
            <a:endParaRPr lang="en-US" b="0" dirty="0"/>
          </a:p>
          <a:p>
            <a:r>
              <a:rPr lang="en-US" b="0" dirty="0"/>
              <a:t>MongoDB Atlas is a platform that allows users to use MongoDB in the cloud – and you can get started for free!</a:t>
            </a:r>
          </a:p>
          <a:p>
            <a:endParaRPr lang="en-US" b="0" dirty="0"/>
          </a:p>
          <a:p>
            <a:r>
              <a:rPr lang="en-US" b="0" dirty="0"/>
              <a:t>We will be diving much deeper into Atlas during the follow-along activity after the break.</a:t>
            </a:r>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6</a:t>
            </a:fld>
            <a:endParaRPr lang="en-US" dirty="0"/>
          </a:p>
        </p:txBody>
      </p:sp>
    </p:spTree>
    <p:extLst>
      <p:ext uri="{BB962C8B-B14F-4D97-AF65-F5344CB8AC3E}">
        <p14:creationId xmlns:p14="http://schemas.microsoft.com/office/powerpoint/2010/main" val="172330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it’s time to get a little more specific. </a:t>
            </a:r>
            <a:r>
              <a:rPr lang="en-US" b="1" dirty="0"/>
              <a:t>Anyone know the movie C.H.U.D.?</a:t>
            </a:r>
            <a:r>
              <a:rPr lang="en-US" dirty="0"/>
              <a:t> Probably not. Why is that up here? Well, it’s very close to another acronym.</a:t>
            </a:r>
          </a:p>
        </p:txBody>
      </p:sp>
      <p:sp>
        <p:nvSpPr>
          <p:cNvPr id="4" name="Slide Number Placeholder 3"/>
          <p:cNvSpPr>
            <a:spLocks noGrp="1"/>
          </p:cNvSpPr>
          <p:nvPr>
            <p:ph type="sldNum" sz="quarter" idx="5"/>
          </p:nvPr>
        </p:nvSpPr>
        <p:spPr/>
        <p:txBody>
          <a:bodyPr/>
          <a:lstStyle/>
          <a:p>
            <a:fld id="{22289C57-55D7-40A4-A101-E74FAC7A092B}" type="slidenum">
              <a:rPr lang="en-US" smtClean="0"/>
              <a:t>7</a:t>
            </a:fld>
            <a:endParaRPr lang="en-US" dirty="0"/>
          </a:p>
        </p:txBody>
      </p:sp>
    </p:spTree>
    <p:extLst>
      <p:ext uri="{BB962C8B-B14F-4D97-AF65-F5344CB8AC3E}">
        <p14:creationId xmlns:p14="http://schemas.microsoft.com/office/powerpoint/2010/main" val="7635127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 set of basic operations that are quite important for almost any type of database: C.R.U.D.</a:t>
            </a:r>
          </a:p>
          <a:p>
            <a:endParaRPr lang="en-US" dirty="0"/>
          </a:p>
          <a:p>
            <a:r>
              <a:rPr lang="en-US" dirty="0"/>
              <a:t>These operations are fundamental to both SQL and NoSQL databases. So, what are they?</a:t>
            </a:r>
          </a:p>
          <a:p>
            <a:endParaRPr lang="en-US" dirty="0"/>
          </a:p>
          <a:p>
            <a:r>
              <a:rPr lang="en-US" dirty="0"/>
              <a:t>C stands for Create – adding data to the database.</a:t>
            </a:r>
          </a:p>
          <a:p>
            <a:endParaRPr lang="en-US" dirty="0"/>
          </a:p>
          <a:p>
            <a:r>
              <a:rPr lang="en-US" dirty="0"/>
              <a:t>R stands for Read – looking at data that’s already in the database.</a:t>
            </a:r>
          </a:p>
          <a:p>
            <a:endParaRPr lang="en-US" dirty="0"/>
          </a:p>
          <a:p>
            <a:r>
              <a:rPr lang="en-US" dirty="0"/>
              <a:t>U stands for update – taking existing data, and modifying it.</a:t>
            </a:r>
          </a:p>
          <a:p>
            <a:endParaRPr lang="en-US" dirty="0"/>
          </a:p>
          <a:p>
            <a:r>
              <a:rPr lang="en-US" dirty="0"/>
              <a:t>D stands for delete - getting rid of existing data.</a:t>
            </a:r>
          </a:p>
          <a:p>
            <a:endParaRPr lang="en-US" dirty="0"/>
          </a:p>
          <a:p>
            <a:r>
              <a:rPr lang="en-US" dirty="0"/>
              <a:t>You can do quite a bit with just these four operations – in fact, many applications are built entirely with these! </a:t>
            </a:r>
            <a:r>
              <a:rPr lang="en-US" b="1" dirty="0"/>
              <a:t>Can anyone think of a time they’ve completed any of these actions in a software application?</a:t>
            </a:r>
          </a:p>
          <a:p>
            <a:endParaRPr lang="en-US" b="1" dirty="0"/>
          </a:p>
          <a:p>
            <a:r>
              <a:rPr lang="en-US" b="0" dirty="0"/>
              <a:t>One of the prime use cases for CRUD operations is social media. Any time you post something, or look at posts, or edit a post, or delete a post – you are performing a CRUD operation!</a:t>
            </a:r>
          </a:p>
        </p:txBody>
      </p:sp>
      <p:sp>
        <p:nvSpPr>
          <p:cNvPr id="4" name="Slide Number Placeholder 3"/>
          <p:cNvSpPr>
            <a:spLocks noGrp="1"/>
          </p:cNvSpPr>
          <p:nvPr>
            <p:ph type="sldNum" sz="quarter" idx="5"/>
          </p:nvPr>
        </p:nvSpPr>
        <p:spPr/>
        <p:txBody>
          <a:bodyPr/>
          <a:lstStyle/>
          <a:p>
            <a:fld id="{22289C57-55D7-40A4-A101-E74FAC7A092B}" type="slidenum">
              <a:rPr lang="en-US" smtClean="0"/>
              <a:t>8</a:t>
            </a:fld>
            <a:endParaRPr lang="en-US" dirty="0"/>
          </a:p>
        </p:txBody>
      </p:sp>
    </p:spTree>
    <p:extLst>
      <p:ext uri="{BB962C8B-B14F-4D97-AF65-F5344CB8AC3E}">
        <p14:creationId xmlns:p14="http://schemas.microsoft.com/office/powerpoint/2010/main" val="34736527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Opening slide - white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userDrawn="1"/>
        </p:nvPicPr>
        <p:blipFill>
          <a:blip r:embed="rId2"/>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109381028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slide - v2">
    <p:bg>
      <p:bgPr>
        <a:solidFill>
          <a:schemeClr val="bg2"/>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4610100" y="2083430"/>
            <a:ext cx="7200900" cy="4545969"/>
          </a:xfrm>
        </p:spPr>
        <p:txBody>
          <a:bodyPr lIns="91440" tIns="91440" rIns="91440" bIns="91440" anchor="t">
            <a:noAutofit/>
          </a:bodyPr>
          <a:lstStyle>
            <a:lvl1pPr marL="347472" indent="-228600">
              <a:buClr>
                <a:schemeClr val="accent1"/>
              </a:buClr>
              <a:buFont typeface="Arial" panose="020B0604020202020204" pitchFamily="34" charset="0"/>
              <a:buChar char="•"/>
              <a:defRPr sz="2400" baseline="0">
                <a:solidFill>
                  <a:schemeClr val="tx1"/>
                </a:solidFill>
              </a:defRPr>
            </a:lvl1pPr>
            <a:lvl2pPr marL="566928" indent="-228600">
              <a:buFont typeface="Arial" panose="020B0604020202020204" pitchFamily="34" charset="0"/>
              <a:buChar char="•"/>
              <a:defRPr sz="2000">
                <a:solidFill>
                  <a:schemeClr val="tx1"/>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Item 1</a:t>
            </a:r>
          </a:p>
          <a:p>
            <a:pPr lvl="1"/>
            <a:r>
              <a:rPr lang="en-US" dirty="0"/>
              <a:t>Secondary item</a:t>
            </a:r>
          </a:p>
          <a:p>
            <a:pPr lvl="0"/>
            <a:r>
              <a:rPr lang="en-US" dirty="0"/>
              <a:t>Item 2</a:t>
            </a:r>
          </a:p>
          <a:p>
            <a:pPr lvl="0"/>
            <a:r>
              <a:rPr lang="en-US" dirty="0"/>
              <a:t>Item 3</a:t>
            </a:r>
          </a:p>
        </p:txBody>
      </p:sp>
      <p:sp>
        <p:nvSpPr>
          <p:cNvPr id="2" name="Title 1">
            <a:extLst>
              <a:ext uri="{FF2B5EF4-FFF2-40B4-BE49-F238E27FC236}">
                <a16:creationId xmlns:a16="http://schemas.microsoft.com/office/drawing/2014/main" id="{23864E47-5787-C3C0-ABBC-86473CC4B276}"/>
              </a:ext>
            </a:extLst>
          </p:cNvPr>
          <p:cNvSpPr>
            <a:spLocks noGrp="1"/>
          </p:cNvSpPr>
          <p:nvPr>
            <p:ph type="title" hasCustomPrompt="1"/>
          </p:nvPr>
        </p:nvSpPr>
        <p:spPr>
          <a:xfrm>
            <a:off x="1344811" y="228601"/>
            <a:ext cx="6853141" cy="1600200"/>
          </a:xfrm>
        </p:spPr>
        <p:txBody>
          <a:bodyPr tIns="91440" bIns="91440" anchor="b">
            <a:normAutofit/>
          </a:bodyPr>
          <a:lstStyle>
            <a:lvl1pPr algn="l">
              <a:defRPr sz="4000" cap="none" baseline="0">
                <a:solidFill>
                  <a:schemeClr val="tx1"/>
                </a:solidFill>
              </a:defRPr>
            </a:lvl1pPr>
          </a:lstStyle>
          <a:p>
            <a:r>
              <a:rPr lang="en-US" dirty="0"/>
              <a:t>Type “agenda” here</a:t>
            </a:r>
          </a:p>
        </p:txBody>
      </p:sp>
      <p:pic>
        <p:nvPicPr>
          <p:cNvPr id="16" name="Graphic 15">
            <a:extLst>
              <a:ext uri="{FF2B5EF4-FFF2-40B4-BE49-F238E27FC236}">
                <a16:creationId xmlns:a16="http://schemas.microsoft.com/office/drawing/2014/main" id="{F6E539FF-8C9D-3C03-9207-37DB51616D8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79398" y="2095500"/>
            <a:ext cx="328244" cy="533400"/>
          </a:xfrm>
          <a:prstGeom prst="rect">
            <a:avLst/>
          </a:prstGeom>
        </p:spPr>
      </p:pic>
      <p:pic>
        <p:nvPicPr>
          <p:cNvPr id="24" name="Graphic 23">
            <a:extLst>
              <a:ext uri="{FF2B5EF4-FFF2-40B4-BE49-F238E27FC236}">
                <a16:creationId xmlns:a16="http://schemas.microsoft.com/office/drawing/2014/main" id="{92EA0610-C409-B450-3D24-8CACC47C921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67864" y="0"/>
            <a:ext cx="3429000" cy="2381250"/>
          </a:xfrm>
          <a:prstGeom prst="rect">
            <a:avLst/>
          </a:prstGeom>
        </p:spPr>
      </p:pic>
    </p:spTree>
    <p:extLst>
      <p:ext uri="{BB962C8B-B14F-4D97-AF65-F5344CB8AC3E}">
        <p14:creationId xmlns:p14="http://schemas.microsoft.com/office/powerpoint/2010/main" val="51170032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header - v2a">
    <p:bg>
      <p:bgPr>
        <a:solidFill>
          <a:schemeClr val="bg2"/>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3467100" y="2769107"/>
            <a:ext cx="8343900" cy="1319785"/>
          </a:xfrm>
        </p:spPr>
        <p:txBody>
          <a:bodyPr anchor="ctr">
            <a:noAutofit/>
          </a:bodyPr>
          <a:lstStyle>
            <a:lvl1pPr>
              <a:defRPr sz="4800" b="0">
                <a:solidFill>
                  <a:schemeClr val="tx1"/>
                </a:solidFill>
              </a:defRPr>
            </a:lvl1pPr>
          </a:lstStyle>
          <a:p>
            <a:r>
              <a:rPr lang="en-US" dirty="0"/>
              <a:t>Click to add title</a:t>
            </a:r>
          </a:p>
        </p:txBody>
      </p:sp>
      <p:sp>
        <p:nvSpPr>
          <p:cNvPr id="3" name="Freeform: Shape 2">
            <a:extLst>
              <a:ext uri="{FF2B5EF4-FFF2-40B4-BE49-F238E27FC236}">
                <a16:creationId xmlns:a16="http://schemas.microsoft.com/office/drawing/2014/main" id="{5C10EFDC-6B56-C2B1-76CC-C1027F9941A2}"/>
              </a:ext>
            </a:extLst>
          </p:cNvPr>
          <p:cNvSpPr/>
          <p:nvPr userDrawn="1"/>
        </p:nvSpPr>
        <p:spPr>
          <a:xfrm rot="5400000">
            <a:off x="2557267" y="3283267"/>
            <a:ext cx="571507" cy="333374"/>
          </a:xfrm>
          <a:custGeom>
            <a:avLst/>
            <a:gdLst>
              <a:gd name="connsiteX0" fmla="*/ 542357 w 571507"/>
              <a:gd name="connsiteY0" fmla="*/ 333375 h 333374"/>
              <a:gd name="connsiteX1" fmla="*/ 29150 w 571507"/>
              <a:gd name="connsiteY1" fmla="*/ 333375 h 333374"/>
              <a:gd name="connsiteX2" fmla="*/ 8195 w 571507"/>
              <a:gd name="connsiteY2" fmla="*/ 282797 h 333374"/>
              <a:gd name="connsiteX3" fmla="*/ 264799 w 571507"/>
              <a:gd name="connsiteY3" fmla="*/ 9144 h 333374"/>
              <a:gd name="connsiteX4" fmla="*/ 306709 w 571507"/>
              <a:gd name="connsiteY4" fmla="*/ 9144 h 333374"/>
              <a:gd name="connsiteX5" fmla="*/ 563312 w 571507"/>
              <a:gd name="connsiteY5" fmla="*/ 282797 h 333374"/>
              <a:gd name="connsiteX6" fmla="*/ 542357 w 571507"/>
              <a:gd name="connsiteY6" fmla="*/ 333375 h 333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7" h="333374">
                <a:moveTo>
                  <a:pt x="542357" y="333375"/>
                </a:moveTo>
                <a:lnTo>
                  <a:pt x="29150" y="333375"/>
                </a:lnTo>
                <a:cubicBezTo>
                  <a:pt x="3528" y="333375"/>
                  <a:pt x="-9616" y="301752"/>
                  <a:pt x="8195" y="282797"/>
                </a:cubicBezTo>
                <a:lnTo>
                  <a:pt x="264799" y="9144"/>
                </a:lnTo>
                <a:cubicBezTo>
                  <a:pt x="276229" y="-3048"/>
                  <a:pt x="295279" y="-3048"/>
                  <a:pt x="306709" y="9144"/>
                </a:cubicBezTo>
                <a:lnTo>
                  <a:pt x="563312" y="282797"/>
                </a:lnTo>
                <a:cubicBezTo>
                  <a:pt x="581124" y="301752"/>
                  <a:pt x="567980" y="333375"/>
                  <a:pt x="542357" y="333375"/>
                </a:cubicBezTo>
                <a:close/>
              </a:path>
            </a:pathLst>
          </a:custGeom>
          <a:noFill/>
          <a:ln w="47625" cap="flat">
            <a:solidFill>
              <a:srgbClr val="F95300"/>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84A59CAC-39C2-747D-4A46-3156419C83A2}"/>
              </a:ext>
            </a:extLst>
          </p:cNvPr>
          <p:cNvCxnSpPr/>
          <p:nvPr userDrawn="1"/>
        </p:nvCxnSpPr>
        <p:spPr>
          <a:xfrm flipH="1">
            <a:off x="0" y="3438939"/>
            <a:ext cx="2667000" cy="0"/>
          </a:xfrm>
          <a:prstGeom prst="line">
            <a:avLst/>
          </a:prstGeom>
          <a:ln w="38100">
            <a:solidFill>
              <a:schemeClr val="accent5"/>
            </a:solidFill>
            <a:miter lim="800000"/>
            <a:headEnd type="non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2675889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header - v2b">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7F4E9C-152D-4D2B-4CE9-9E3043E69032}"/>
              </a:ext>
            </a:extLst>
          </p:cNvPr>
          <p:cNvSpPr/>
          <p:nvPr userDrawn="1"/>
        </p:nvSpPr>
        <p:spPr>
          <a:xfrm>
            <a:off x="-24961" y="0"/>
            <a:ext cx="11045159" cy="6857999"/>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chemeClr val="accent1"/>
          </a:solidFill>
          <a:ln w="0" cap="flat">
            <a:noFill/>
            <a:prstDash val="solid"/>
            <a:miter/>
          </a:ln>
        </p:spPr>
        <p:txBody>
          <a:bodyPr rtlCol="0" anchor="ctr"/>
          <a:lstStyle/>
          <a:p>
            <a:endParaRPr lang="en-US"/>
          </a:p>
        </p:txBody>
      </p:sp>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381000" y="2769108"/>
            <a:ext cx="10172700" cy="1319785"/>
          </a:xfrm>
        </p:spPr>
        <p:txBody>
          <a:bodyPr anchor="ctr">
            <a:noAutofit/>
          </a:bodyPr>
          <a:lstStyle>
            <a:lvl1pPr>
              <a:defRPr sz="5400" b="0">
                <a:solidFill>
                  <a:schemeClr val="bg1"/>
                </a:solidFill>
              </a:defRPr>
            </a:lvl1pPr>
          </a:lstStyle>
          <a:p>
            <a:r>
              <a:rPr lang="en-US" dirty="0"/>
              <a:t>Click to add title</a:t>
            </a:r>
          </a:p>
        </p:txBody>
      </p:sp>
      <p:sp>
        <p:nvSpPr>
          <p:cNvPr id="3" name="Freeform: Shape 2">
            <a:extLst>
              <a:ext uri="{FF2B5EF4-FFF2-40B4-BE49-F238E27FC236}">
                <a16:creationId xmlns:a16="http://schemas.microsoft.com/office/drawing/2014/main" id="{1BFF6B6A-732E-8C4A-3D53-BD5D1626D1EA}"/>
              </a:ext>
            </a:extLst>
          </p:cNvPr>
          <p:cNvSpPr/>
          <p:nvPr userDrawn="1"/>
        </p:nvSpPr>
        <p:spPr>
          <a:xfrm>
            <a:off x="11116257"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66EBA19-3ACE-F161-A2E3-DA0F7695B412}"/>
              </a:ext>
            </a:extLst>
          </p:cNvPr>
          <p:cNvSpPr/>
          <p:nvPr userDrawn="1"/>
        </p:nvSpPr>
        <p:spPr>
          <a:xfrm>
            <a:off x="11699700"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302484745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header - v1 &amp; v2">
    <p:bg>
      <p:bgPr>
        <a:solidFill>
          <a:srgbClr val="006334"/>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609600" y="2440056"/>
            <a:ext cx="8915400" cy="1319785"/>
          </a:xfrm>
        </p:spPr>
        <p:txBody>
          <a:bodyPr anchor="b">
            <a:noAutofit/>
          </a:bodyPr>
          <a:lstStyle>
            <a:lvl1pPr>
              <a:defRPr sz="5400" b="0">
                <a:solidFill>
                  <a:schemeClr val="bg1"/>
                </a:solidFill>
              </a:defRPr>
            </a:lvl1pPr>
          </a:lstStyle>
          <a:p>
            <a:r>
              <a:rPr lang="en-US" dirty="0"/>
              <a:t>Click to add title</a:t>
            </a:r>
          </a:p>
        </p:txBody>
      </p:sp>
      <p:cxnSp>
        <p:nvCxnSpPr>
          <p:cNvPr id="2" name="Straight Connector 1">
            <a:extLst>
              <a:ext uri="{FF2B5EF4-FFF2-40B4-BE49-F238E27FC236}">
                <a16:creationId xmlns:a16="http://schemas.microsoft.com/office/drawing/2014/main" id="{6EF414E7-DBEE-FD7A-2361-D1205BB1FD19}"/>
              </a:ext>
            </a:extLst>
          </p:cNvPr>
          <p:cNvCxnSpPr>
            <a:cxnSpLocks/>
          </p:cNvCxnSpPr>
          <p:nvPr userDrawn="1"/>
        </p:nvCxnSpPr>
        <p:spPr>
          <a:xfrm flipH="1">
            <a:off x="0" y="3898989"/>
            <a:ext cx="9525000" cy="0"/>
          </a:xfrm>
          <a:prstGeom prst="line">
            <a:avLst/>
          </a:prstGeom>
          <a:ln w="381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19586107"/>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ull image">
    <p:bg>
      <p:bgPr>
        <a:solidFill>
          <a:schemeClr val="bg1"/>
        </a:solidFill>
        <a:effectLst/>
      </p:bgPr>
    </p:bg>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489A1DDC-46B8-CE8E-0659-62394B1B8227}"/>
              </a:ext>
            </a:extLst>
          </p:cNvPr>
          <p:cNvSpPr>
            <a:spLocks noGrp="1"/>
          </p:cNvSpPr>
          <p:nvPr>
            <p:ph type="pic" sz="quarter" idx="13"/>
          </p:nvPr>
        </p:nvSpPr>
        <p:spPr>
          <a:xfrm>
            <a:off x="0" y="0"/>
            <a:ext cx="12192000" cy="6857999"/>
          </a:xfrm>
          <a:solidFill>
            <a:schemeClr val="bg1">
              <a:lumMod val="50000"/>
            </a:schemeClr>
          </a:solidFill>
        </p:spPr>
        <p:txBody>
          <a:bodyPr/>
          <a:lstStyle>
            <a:lvl1pPr>
              <a:defRPr baseline="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32DC00ED-BF76-4FC6-8F76-A08D9AAE4684}"/>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5" name="Footer Placeholder 4">
            <a:extLst>
              <a:ext uri="{FF2B5EF4-FFF2-40B4-BE49-F238E27FC236}">
                <a16:creationId xmlns:a16="http://schemas.microsoft.com/office/drawing/2014/main" id="{57B6BB6F-275F-40A4-B65D-77498F7D238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8D07C52-7E90-4100-9E15-9963F85DFA77}"/>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285496156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ub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EBF06C-5074-4EAE-BC2A-F332C3F56963}"/>
              </a:ext>
            </a:extLst>
          </p:cNvPr>
          <p:cNvSpPr/>
          <p:nvPr/>
        </p:nvSpPr>
        <p:spPr bwMode="auto">
          <a:xfrm>
            <a:off x="0" y="0"/>
            <a:ext cx="5181600" cy="6858000"/>
          </a:xfrm>
          <a:prstGeom prst="rect">
            <a:avLst/>
          </a:prstGeom>
          <a:solidFill>
            <a:schemeClr val="bg2"/>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2A0796D-FA9D-4300-8DDD-46D303CECD74}"/>
              </a:ext>
            </a:extLst>
          </p:cNvPr>
          <p:cNvSpPr>
            <a:spLocks noGrp="1"/>
          </p:cNvSpPr>
          <p:nvPr>
            <p:ph type="title" hasCustomPrompt="1"/>
          </p:nvPr>
        </p:nvSpPr>
        <p:spPr>
          <a:xfrm>
            <a:off x="381000" y="2062162"/>
            <a:ext cx="4572000" cy="2738438"/>
          </a:xfrm>
        </p:spPr>
        <p:txBody>
          <a:bodyPr tIns="91440" bIns="91440" anchor="ctr">
            <a:normAutofit/>
          </a:bodyPr>
          <a:lstStyle>
            <a:lvl1pPr>
              <a:defRPr sz="4000">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5410200" y="2062162"/>
            <a:ext cx="6400800" cy="2738438"/>
          </a:xfrm>
        </p:spPr>
        <p:txBody>
          <a:bodyPr lIns="91440" tIns="91440" rIns="91440" bIns="91440" anchor="ctr">
            <a:noAutofit/>
          </a:bodyPr>
          <a:lstStyle>
            <a:lvl1pPr marL="344488" indent="-231775">
              <a:buFont typeface="Arial" panose="020B0604020202020204" pitchFamily="34" charset="0"/>
              <a:buChar char="•"/>
              <a:defRPr sz="2800">
                <a:solidFill>
                  <a:schemeClr val="tx1"/>
                </a:solidFill>
              </a:defRPr>
            </a:lvl1pPr>
            <a:lvl2pPr marL="566928" indent="-228600">
              <a:buFont typeface="Arial" panose="020B0604020202020204" pitchFamily="34" charset="0"/>
              <a:buChar char="•"/>
              <a:defRPr sz="2000">
                <a:solidFill>
                  <a:schemeClr val="tx1"/>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a:p>
            <a:pPr lvl="1"/>
            <a:r>
              <a:rPr lang="en-US" dirty="0"/>
              <a:t>Click to edit master text styles</a:t>
            </a:r>
          </a:p>
        </p:txBody>
      </p:sp>
    </p:spTree>
    <p:extLst>
      <p:ext uri="{BB962C8B-B14F-4D97-AF65-F5344CB8AC3E}">
        <p14:creationId xmlns:p14="http://schemas.microsoft.com/office/powerpoint/2010/main" val="310203920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content - g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2190476" cy="1138773"/>
          </a:xfrm>
          <a:solidFill>
            <a:schemeClr val="accent1"/>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546009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content - green - 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accent1"/>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365072198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content - green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bg2"/>
          </a:solid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CCDFD6"/>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99C0AD"/>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120841038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content - blu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2190476" cy="1138773"/>
          </a:xfrm>
          <a:solidFill>
            <a:schemeClr val="tx2"/>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431104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Opening slide - white 2">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EF73EED-0847-F362-936C-611853FB87FD}"/>
              </a:ext>
            </a:extLst>
          </p:cNvPr>
          <p:cNvGrpSpPr/>
          <p:nvPr userDrawn="1"/>
        </p:nvGrpSpPr>
        <p:grpSpPr>
          <a:xfrm>
            <a:off x="9806844" y="3354704"/>
            <a:ext cx="2394392" cy="171450"/>
            <a:chOff x="9806844" y="3354704"/>
            <a:chExt cx="2394392" cy="171450"/>
          </a:xfrm>
        </p:grpSpPr>
        <p:sp>
          <p:nvSpPr>
            <p:cNvPr id="6" name="Freeform: Shape 5">
              <a:extLst>
                <a:ext uri="{FF2B5EF4-FFF2-40B4-BE49-F238E27FC236}">
                  <a16:creationId xmlns:a16="http://schemas.microsoft.com/office/drawing/2014/main" id="{92D8304D-0B65-833A-C5C2-B5B432613727}"/>
                </a:ext>
              </a:extLst>
            </p:cNvPr>
            <p:cNvSpPr/>
            <p:nvPr userDrawn="1"/>
          </p:nvSpPr>
          <p:spPr>
            <a:xfrm>
              <a:off x="9806844"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solidFill>
              <a:schemeClr val="bg1"/>
            </a:solidFill>
            <a:ln w="47625" cap="flat">
              <a:solidFill>
                <a:schemeClr val="accent1"/>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03726107-D069-DC71-BD73-C603C1E4EC10}"/>
                </a:ext>
              </a:extLst>
            </p:cNvPr>
            <p:cNvCxnSpPr>
              <a:stCxn id="6" idx="0"/>
            </p:cNvCxnSpPr>
            <p:nvPr userDrawn="1"/>
          </p:nvCxnSpPr>
          <p:spPr>
            <a:xfrm flipV="1">
              <a:off x="9978294" y="3429000"/>
              <a:ext cx="2222942" cy="11429"/>
            </a:xfrm>
            <a:prstGeom prst="line">
              <a:avLst/>
            </a:prstGeom>
            <a:ln w="50800">
              <a:solidFill>
                <a:schemeClr val="accent1"/>
              </a:solidFill>
              <a:miter lim="800000"/>
              <a:headEnd type="none"/>
              <a:tailEnd type="none"/>
            </a:ln>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5C0F598F-DDB3-45D6-07A6-FF487148BF46}"/>
              </a:ext>
            </a:extLst>
          </p:cNvPr>
          <p:cNvGrpSpPr/>
          <p:nvPr userDrawn="1"/>
        </p:nvGrpSpPr>
        <p:grpSpPr>
          <a:xfrm>
            <a:off x="0" y="3354704"/>
            <a:ext cx="2400091" cy="171450"/>
            <a:chOff x="0" y="3354704"/>
            <a:chExt cx="2400091" cy="171450"/>
          </a:xfrm>
        </p:grpSpPr>
        <p:sp>
          <p:nvSpPr>
            <p:cNvPr id="5" name="Freeform: Shape 4">
              <a:extLst>
                <a:ext uri="{FF2B5EF4-FFF2-40B4-BE49-F238E27FC236}">
                  <a16:creationId xmlns:a16="http://schemas.microsoft.com/office/drawing/2014/main" id="{EC3089D2-759C-92F3-AA11-AA230B4225B2}"/>
                </a:ext>
              </a:extLst>
            </p:cNvPr>
            <p:cNvSpPr/>
            <p:nvPr userDrawn="1"/>
          </p:nvSpPr>
          <p:spPr>
            <a:xfrm>
              <a:off x="2228641"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solidFill>
              <a:schemeClr val="bg1"/>
            </a:solidFill>
            <a:ln w="47625" cap="flat">
              <a:solidFill>
                <a:schemeClr val="accent1"/>
              </a:solidFill>
              <a:prstDash val="solid"/>
              <a:miter/>
            </a:ln>
          </p:spPr>
          <p:txBody>
            <a:bodyPr rtlCol="0" anchor="ctr"/>
            <a:lstStyle/>
            <a:p>
              <a:endParaRPr lang="en-US"/>
            </a:p>
          </p:txBody>
        </p:sp>
        <p:cxnSp>
          <p:nvCxnSpPr>
            <p:cNvPr id="9" name="Straight Connector 8">
              <a:extLst>
                <a:ext uri="{FF2B5EF4-FFF2-40B4-BE49-F238E27FC236}">
                  <a16:creationId xmlns:a16="http://schemas.microsoft.com/office/drawing/2014/main" id="{34CC307A-94F4-B505-031C-7AEFF5E4100E}"/>
                </a:ext>
              </a:extLst>
            </p:cNvPr>
            <p:cNvCxnSpPr/>
            <p:nvPr userDrawn="1"/>
          </p:nvCxnSpPr>
          <p:spPr>
            <a:xfrm flipV="1">
              <a:off x="0" y="3429000"/>
              <a:ext cx="2222942" cy="11429"/>
            </a:xfrm>
            <a:prstGeom prst="line">
              <a:avLst/>
            </a:prstGeom>
            <a:ln w="50800">
              <a:solidFill>
                <a:schemeClr val="accent1"/>
              </a:solidFill>
              <a:miter lim="800000"/>
              <a:headEnd type="none"/>
              <a:tailEnd type="none"/>
            </a:ln>
          </p:spPr>
          <p:style>
            <a:lnRef idx="1">
              <a:schemeClr val="dk1"/>
            </a:lnRef>
            <a:fillRef idx="0">
              <a:schemeClr val="dk1"/>
            </a:fillRef>
            <a:effectRef idx="0">
              <a:schemeClr val="dk1"/>
            </a:effectRef>
            <a:fontRef idx="minor">
              <a:schemeClr val="tx1"/>
            </a:fontRef>
          </p:style>
        </p:cxnSp>
      </p:grpSp>
      <p:pic>
        <p:nvPicPr>
          <p:cNvPr id="12" name="Picture 11">
            <a:extLst>
              <a:ext uri="{FF2B5EF4-FFF2-40B4-BE49-F238E27FC236}">
                <a16:creationId xmlns:a16="http://schemas.microsoft.com/office/drawing/2014/main" id="{3CD14F1C-C511-60FC-D816-B547F0AC0BD2}"/>
              </a:ext>
            </a:extLst>
          </p:cNvPr>
          <p:cNvPicPr>
            <a:picLocks noChangeAspect="1"/>
          </p:cNvPicPr>
          <p:nvPr userDrawn="1"/>
        </p:nvPicPr>
        <p:blipFill>
          <a:blip r:embed="rId2"/>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1101660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400" fill="hold"/>
                                        <p:tgtEl>
                                          <p:spTgt spid="11"/>
                                        </p:tgtEl>
                                        <p:attrNameLst>
                                          <p:attrName>ppt_x</p:attrName>
                                        </p:attrNameLst>
                                      </p:cBhvr>
                                      <p:tavLst>
                                        <p:tav tm="0">
                                          <p:val>
                                            <p:strVal val="1+#ppt_w/2"/>
                                          </p:val>
                                        </p:tav>
                                        <p:tav tm="100000">
                                          <p:val>
                                            <p:strVal val="#ppt_x"/>
                                          </p:val>
                                        </p:tav>
                                      </p:tavLst>
                                    </p:anim>
                                    <p:anim calcmode="lin" valueType="num">
                                      <p:cBhvr additive="base">
                                        <p:cTn id="8" dur="4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400" fill="hold"/>
                                        <p:tgtEl>
                                          <p:spTgt spid="10"/>
                                        </p:tgtEl>
                                        <p:attrNameLst>
                                          <p:attrName>ppt_x</p:attrName>
                                        </p:attrNameLst>
                                      </p:cBhvr>
                                      <p:tavLst>
                                        <p:tav tm="0">
                                          <p:val>
                                            <p:strVal val="0-#ppt_w/2"/>
                                          </p:val>
                                        </p:tav>
                                        <p:tav tm="100000">
                                          <p:val>
                                            <p:strVal val="#ppt_x"/>
                                          </p:val>
                                        </p:tav>
                                      </p:tavLst>
                                    </p:anim>
                                    <p:anim calcmode="lin" valueType="num">
                                      <p:cBhvr additive="base">
                                        <p:cTn id="12" dur="400" fill="hold"/>
                                        <p:tgtEl>
                                          <p:spTgt spid="10"/>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ontent - blue - 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tx2"/>
          </a:solidFill>
          <a:ln>
            <a:solidFill>
              <a:schemeClr val="tx2"/>
            </a:solid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1090E7"/>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5FB0ED"/>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359786069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ontent - blue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bg2"/>
          </a:solid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E2F1FB"/>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B9DCF7"/>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2083867435"/>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911573E5-99EE-3437-E15A-BE4B51323BCC}"/>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4" name="Title 1">
            <a:extLst>
              <a:ext uri="{FF2B5EF4-FFF2-40B4-BE49-F238E27FC236}">
                <a16:creationId xmlns:a16="http://schemas.microsoft.com/office/drawing/2014/main" id="{42E040CB-88EE-23FB-E874-E5616F6C0BEE}"/>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274782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A85EE5F6-6B34-C960-EEC7-35300F5BA94B}"/>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EC57F62E-F6F7-C456-EDBA-416222785D9F}"/>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27010223"/>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C4610787-C6FF-B7D0-EEA6-949440D6B6E8}"/>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10" name="Title 1">
            <a:extLst>
              <a:ext uri="{FF2B5EF4-FFF2-40B4-BE49-F238E27FC236}">
                <a16:creationId xmlns:a16="http://schemas.microsoft.com/office/drawing/2014/main" id="{F624F2C0-D708-0724-E092-400D1B4E86C9}"/>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389830"/>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ur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E8CE7876-9C5D-1B1B-A6FE-5641D207F579}"/>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8" name="Title 1">
            <a:extLst>
              <a:ext uri="{FF2B5EF4-FFF2-40B4-BE49-F238E27FC236}">
                <a16:creationId xmlns:a16="http://schemas.microsoft.com/office/drawing/2014/main" id="{D0F4C301-DD35-CF11-7BC2-41D2017F6440}"/>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95056305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911573E5-99EE-3437-E15A-BE4B51323BCC}"/>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5" name="Title 1">
            <a:extLst>
              <a:ext uri="{FF2B5EF4-FFF2-40B4-BE49-F238E27FC236}">
                <a16:creationId xmlns:a16="http://schemas.microsoft.com/office/drawing/2014/main" id="{A8C7B747-30FC-254D-8D9E-57ECC3FD1364}"/>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19228157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A85EE5F6-6B34-C960-EEC7-35300F5BA94B}"/>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1B84049A-6C99-D165-3203-D15009FC2120}"/>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16986544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hree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C4610787-C6FF-B7D0-EEA6-949440D6B6E8}"/>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10" name="Title 1">
            <a:extLst>
              <a:ext uri="{FF2B5EF4-FFF2-40B4-BE49-F238E27FC236}">
                <a16:creationId xmlns:a16="http://schemas.microsoft.com/office/drawing/2014/main" id="{DAFB8B7E-76E7-E2A2-02F1-8488A4C65A3E}"/>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439194797"/>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our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E8CE7876-9C5D-1B1B-A6FE-5641D207F579}"/>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8" name="Title 1">
            <a:extLst>
              <a:ext uri="{FF2B5EF4-FFF2-40B4-BE49-F238E27FC236}">
                <a16:creationId xmlns:a16="http://schemas.microsoft.com/office/drawing/2014/main" id="{74383601-EA0A-695F-81E3-5B2BB188493D}"/>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4894494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Opening slide - green 1">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2" name="Picture 1">
            <a:extLst>
              <a:ext uri="{FF2B5EF4-FFF2-40B4-BE49-F238E27FC236}">
                <a16:creationId xmlns:a16="http://schemas.microsoft.com/office/drawing/2014/main" id="{3CD14F1C-C511-60FC-D816-B547F0AC0BD2}"/>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3" name="Picture 2">
            <a:extLst>
              <a:ext uri="{FF2B5EF4-FFF2-40B4-BE49-F238E27FC236}">
                <a16:creationId xmlns:a16="http://schemas.microsoft.com/office/drawing/2014/main" id="{B81172FC-0E92-7AD4-DA3C-87EBEA49F7C9}"/>
              </a:ext>
            </a:extLst>
          </p:cNvPr>
          <p:cNvPicPr>
            <a:picLocks noChangeAspect="1"/>
          </p:cNvPicPr>
          <p:nvPr userDrawn="1"/>
        </p:nvPicPr>
        <p:blipFill>
          <a:blip r:embed="rId2">
            <a:biLevel thresh="25000"/>
          </a:blip>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2727796132"/>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BD886E5B-619F-DCFE-94EE-D2504C6F7783}"/>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56424857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DEABB966-C5CF-BEA6-1713-8D32C0E7D3A6}"/>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34768179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99EDFCC0-875C-FA34-BA7B-57937C553F06}"/>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2469787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9841F19B-51C3-9A32-6032-BE555850D6FA}"/>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94769926"/>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EB97EB-ED75-4EDB-8F10-F21465C79997}"/>
              </a:ext>
            </a:extLst>
          </p:cNvPr>
          <p:cNvSpPr>
            <a:spLocks noGrp="1"/>
          </p:cNvSpPr>
          <p:nvPr>
            <p:ph idx="1"/>
          </p:nvPr>
        </p:nvSpPr>
        <p:spPr>
          <a:xfrm>
            <a:off x="381000" y="1143000"/>
            <a:ext cx="8686800" cy="5257800"/>
          </a:xfrm>
        </p:spPr>
        <p:txBody>
          <a:bodyPr/>
          <a:lstStyle>
            <a:lvl1pPr marL="347472" indent="-228600">
              <a:defRPr sz="3200"/>
            </a:lvl1pPr>
            <a:lvl2pPr indent="-228600">
              <a:defRPr sz="2800"/>
            </a:lvl2pPr>
            <a:lvl3pPr>
              <a:defRPr sz="2400"/>
            </a:lvl3pPr>
            <a:lvl4pPr>
              <a:defRPr sz="2000"/>
            </a:lvl4pPr>
            <a:lvl5pPr marL="1481328" indent="-228600">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78B1A47-1029-4EF2-AB59-A978C590AE90}"/>
              </a:ext>
            </a:extLst>
          </p:cNvPr>
          <p:cNvSpPr>
            <a:spLocks noGrp="1"/>
          </p:cNvSpPr>
          <p:nvPr>
            <p:ph type="body" sz="half" idx="2"/>
          </p:nvPr>
        </p:nvSpPr>
        <p:spPr>
          <a:xfrm>
            <a:off x="9296400" y="1143000"/>
            <a:ext cx="2514600" cy="5257800"/>
          </a:xfrm>
          <a:solidFill>
            <a:schemeClr val="bg2"/>
          </a:solidFill>
        </p:spPr>
        <p:txBody>
          <a:bodyPr lIns="91440" tIns="91440" rIns="91440" bIns="91440" anchor="ct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768143-0EE0-4783-89E1-5EA55EC5D4D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6" name="Footer Placeholder 5">
            <a:extLst>
              <a:ext uri="{FF2B5EF4-FFF2-40B4-BE49-F238E27FC236}">
                <a16:creationId xmlns:a16="http://schemas.microsoft.com/office/drawing/2014/main" id="{C75BB4D3-DC82-4F22-84F1-DA3E8BF672FA}"/>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D5A4EFE-6E2A-4694-BE6D-C4EB3FAB5E88}"/>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31778109-255E-509A-19F6-3D6426C840A0}"/>
              </a:ext>
            </a:extLst>
          </p:cNvPr>
          <p:cNvSpPr>
            <a:spLocks noGrp="1"/>
          </p:cNvSpPr>
          <p:nvPr>
            <p:ph type="title"/>
          </p:nvPr>
        </p:nvSpPr>
        <p:spPr>
          <a:xfrm>
            <a:off x="381000" y="228600"/>
            <a:ext cx="11430000" cy="685800"/>
          </a:xfrm>
        </p:spPr>
        <p:txBody>
          <a:bodyPr anchor="ctr" anchorCtr="0"/>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0854217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48E15E2-4FEA-40B8-945D-0B65E7AB7D46}"/>
              </a:ext>
            </a:extLst>
          </p:cNvPr>
          <p:cNvSpPr>
            <a:spLocks noGrp="1"/>
          </p:cNvSpPr>
          <p:nvPr>
            <p:ph type="pic" idx="1"/>
          </p:nvPr>
        </p:nvSpPr>
        <p:spPr>
          <a:xfrm>
            <a:off x="3124200" y="1143000"/>
            <a:ext cx="8686800" cy="5257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4ECC6DC-B05C-4067-BC75-5292D1CF232B}"/>
              </a:ext>
            </a:extLst>
          </p:cNvPr>
          <p:cNvSpPr>
            <a:spLocks noGrp="1"/>
          </p:cNvSpPr>
          <p:nvPr>
            <p:ph type="body" sz="half" idx="2"/>
          </p:nvPr>
        </p:nvSpPr>
        <p:spPr>
          <a:xfrm>
            <a:off x="381000" y="1143000"/>
            <a:ext cx="2514599" cy="5257800"/>
          </a:xfrm>
          <a:solidFill>
            <a:schemeClr val="bg2"/>
          </a:solidFill>
        </p:spPr>
        <p:txBody>
          <a:bodyPr lIns="91440" tIns="91440" rIns="91440" bIns="91440" anchor="ct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D9517C-C18A-4977-84E8-E92783D4130F}"/>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6" name="Footer Placeholder 5">
            <a:extLst>
              <a:ext uri="{FF2B5EF4-FFF2-40B4-BE49-F238E27FC236}">
                <a16:creationId xmlns:a16="http://schemas.microsoft.com/office/drawing/2014/main" id="{92ED6DB1-8D60-4505-A190-4A11920A5ED0}"/>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622A32F-FDE5-4A2A-A5AF-32CCAB7B7183}"/>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E1F37FE5-BE46-532A-F08B-108C74394663}"/>
              </a:ext>
            </a:extLst>
          </p:cNvPr>
          <p:cNvSpPr>
            <a:spLocks noGrp="1"/>
          </p:cNvSpPr>
          <p:nvPr>
            <p:ph type="title"/>
          </p:nvPr>
        </p:nvSpPr>
        <p:spPr>
          <a:xfrm>
            <a:off x="381000" y="228600"/>
            <a:ext cx="11430000" cy="685800"/>
          </a:xfrm>
        </p:spPr>
        <p:txBody>
          <a:bodyPr anchor="ctr" anchorCtr="0"/>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430369119"/>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uote - orange accent">
    <p:bg>
      <p:bgPr>
        <a:solidFill>
          <a:schemeClr val="bg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rgbClr val="F95300"/>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bg2"/>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348654369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Quote - green">
    <p:bg>
      <p:bgPr>
        <a:solidFill>
          <a:schemeClr val="accent1"/>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bg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accent5"/>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solidFill>
                  <a:schemeClr val="bg1"/>
                </a:solidFill>
              </a:defRPr>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361797567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ote - green accent">
    <p:bg>
      <p:bgPr>
        <a:solidFill>
          <a:schemeClr val="bg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bg2"/>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46328022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Quote - blue">
    <p:bg>
      <p:bgPr>
        <a:solidFill>
          <a:schemeClr val="tx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bg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accent1"/>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solidFill>
                  <a:schemeClr val="bg1"/>
                </a:solidFill>
              </a:defRPr>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158332957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Opening slide - green 2">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2" name="Picture 1">
            <a:extLst>
              <a:ext uri="{FF2B5EF4-FFF2-40B4-BE49-F238E27FC236}">
                <a16:creationId xmlns:a16="http://schemas.microsoft.com/office/drawing/2014/main" id="{3CD14F1C-C511-60FC-D816-B547F0AC0BD2}"/>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3" name="Picture 2">
            <a:extLst>
              <a:ext uri="{FF2B5EF4-FFF2-40B4-BE49-F238E27FC236}">
                <a16:creationId xmlns:a16="http://schemas.microsoft.com/office/drawing/2014/main" id="{B81172FC-0E92-7AD4-DA3C-87EBEA49F7C9}"/>
              </a:ext>
            </a:extLst>
          </p:cNvPr>
          <p:cNvPicPr>
            <a:picLocks noChangeAspect="1"/>
          </p:cNvPicPr>
          <p:nvPr userDrawn="1"/>
        </p:nvPicPr>
        <p:blipFill>
          <a:blip r:embed="rId2">
            <a:biLevel thresh="25000"/>
          </a:blip>
          <a:srcRect t="16586" b="16586"/>
          <a:stretch/>
        </p:blipFill>
        <p:spPr>
          <a:xfrm>
            <a:off x="2780836" y="2338396"/>
            <a:ext cx="6629864" cy="2181208"/>
          </a:xfrm>
          <a:prstGeom prst="rect">
            <a:avLst/>
          </a:prstGeom>
        </p:spPr>
      </p:pic>
      <p:grpSp>
        <p:nvGrpSpPr>
          <p:cNvPr id="10" name="Group 9">
            <a:extLst>
              <a:ext uri="{FF2B5EF4-FFF2-40B4-BE49-F238E27FC236}">
                <a16:creationId xmlns:a16="http://schemas.microsoft.com/office/drawing/2014/main" id="{58935E85-2A5D-4CCB-87CA-8250C3AEE825}"/>
              </a:ext>
            </a:extLst>
          </p:cNvPr>
          <p:cNvGrpSpPr/>
          <p:nvPr userDrawn="1"/>
        </p:nvGrpSpPr>
        <p:grpSpPr>
          <a:xfrm>
            <a:off x="9806844" y="3354704"/>
            <a:ext cx="2394392" cy="171450"/>
            <a:chOff x="9806844" y="3354704"/>
            <a:chExt cx="2394392" cy="171450"/>
          </a:xfrm>
        </p:grpSpPr>
        <p:sp>
          <p:nvSpPr>
            <p:cNvPr id="6" name="Freeform: Shape 5">
              <a:extLst>
                <a:ext uri="{FF2B5EF4-FFF2-40B4-BE49-F238E27FC236}">
                  <a16:creationId xmlns:a16="http://schemas.microsoft.com/office/drawing/2014/main" id="{92D8304D-0B65-833A-C5C2-B5B432613727}"/>
                </a:ext>
              </a:extLst>
            </p:cNvPr>
            <p:cNvSpPr/>
            <p:nvPr userDrawn="1"/>
          </p:nvSpPr>
          <p:spPr>
            <a:xfrm>
              <a:off x="9806844"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noFill/>
            <a:ln w="47625" cap="flat">
              <a:solidFill>
                <a:schemeClr val="bg1"/>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03726107-D069-DC71-BD73-C603C1E4EC10}"/>
                </a:ext>
              </a:extLst>
            </p:cNvPr>
            <p:cNvCxnSpPr>
              <a:stCxn id="6" idx="0"/>
            </p:cNvCxnSpPr>
            <p:nvPr userDrawn="1"/>
          </p:nvCxnSpPr>
          <p:spPr>
            <a:xfrm flipV="1">
              <a:off x="9978294" y="3429000"/>
              <a:ext cx="2222942" cy="11429"/>
            </a:xfrm>
            <a:prstGeom prst="line">
              <a:avLst/>
            </a:prstGeom>
            <a:ln w="508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grpSp>
      <p:grpSp>
        <p:nvGrpSpPr>
          <p:cNvPr id="7" name="Group 6">
            <a:extLst>
              <a:ext uri="{FF2B5EF4-FFF2-40B4-BE49-F238E27FC236}">
                <a16:creationId xmlns:a16="http://schemas.microsoft.com/office/drawing/2014/main" id="{5AA1C5C9-0730-F1F6-0FA8-48C8081040F7}"/>
              </a:ext>
            </a:extLst>
          </p:cNvPr>
          <p:cNvGrpSpPr/>
          <p:nvPr userDrawn="1"/>
        </p:nvGrpSpPr>
        <p:grpSpPr>
          <a:xfrm>
            <a:off x="0" y="3354704"/>
            <a:ext cx="2400091" cy="171450"/>
            <a:chOff x="0" y="3354704"/>
            <a:chExt cx="2400091" cy="171450"/>
          </a:xfrm>
        </p:grpSpPr>
        <p:sp>
          <p:nvSpPr>
            <p:cNvPr id="5" name="Freeform: Shape 4">
              <a:extLst>
                <a:ext uri="{FF2B5EF4-FFF2-40B4-BE49-F238E27FC236}">
                  <a16:creationId xmlns:a16="http://schemas.microsoft.com/office/drawing/2014/main" id="{EC3089D2-759C-92F3-AA11-AA230B4225B2}"/>
                </a:ext>
              </a:extLst>
            </p:cNvPr>
            <p:cNvSpPr/>
            <p:nvPr userDrawn="1"/>
          </p:nvSpPr>
          <p:spPr>
            <a:xfrm>
              <a:off x="2228641"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noFill/>
            <a:ln w="47625" cap="flat">
              <a:solidFill>
                <a:schemeClr val="bg1"/>
              </a:solidFill>
              <a:prstDash val="solid"/>
              <a:miter/>
            </a:ln>
          </p:spPr>
          <p:txBody>
            <a:bodyPr rtlCol="0" anchor="ctr"/>
            <a:lstStyle/>
            <a:p>
              <a:endParaRPr lang="en-US"/>
            </a:p>
          </p:txBody>
        </p:sp>
        <p:cxnSp>
          <p:nvCxnSpPr>
            <p:cNvPr id="9" name="Straight Connector 8">
              <a:extLst>
                <a:ext uri="{FF2B5EF4-FFF2-40B4-BE49-F238E27FC236}">
                  <a16:creationId xmlns:a16="http://schemas.microsoft.com/office/drawing/2014/main" id="{34CC307A-94F4-B505-031C-7AEFF5E4100E}"/>
                </a:ext>
              </a:extLst>
            </p:cNvPr>
            <p:cNvCxnSpPr/>
            <p:nvPr userDrawn="1"/>
          </p:nvCxnSpPr>
          <p:spPr>
            <a:xfrm flipV="1">
              <a:off x="0" y="3429000"/>
              <a:ext cx="2222942" cy="11429"/>
            </a:xfrm>
            <a:prstGeom prst="line">
              <a:avLst/>
            </a:prstGeom>
            <a:ln w="508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3233954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400" fill="hold"/>
                                        <p:tgtEl>
                                          <p:spTgt spid="10"/>
                                        </p:tgtEl>
                                        <p:attrNameLst>
                                          <p:attrName>ppt_x</p:attrName>
                                        </p:attrNameLst>
                                      </p:cBhvr>
                                      <p:tavLst>
                                        <p:tav tm="0">
                                          <p:val>
                                            <p:strVal val="1+#ppt_w/2"/>
                                          </p:val>
                                        </p:tav>
                                        <p:tav tm="100000">
                                          <p:val>
                                            <p:strVal val="#ppt_x"/>
                                          </p:val>
                                        </p:tav>
                                      </p:tavLst>
                                    </p:anim>
                                    <p:anim calcmode="lin" valueType="num">
                                      <p:cBhvr additive="base">
                                        <p:cTn id="8" dur="4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400" fill="hold"/>
                                        <p:tgtEl>
                                          <p:spTgt spid="7"/>
                                        </p:tgtEl>
                                        <p:attrNameLst>
                                          <p:attrName>ppt_x</p:attrName>
                                        </p:attrNameLst>
                                      </p:cBhvr>
                                      <p:tavLst>
                                        <p:tav tm="0">
                                          <p:val>
                                            <p:strVal val="0-#ppt_w/2"/>
                                          </p:val>
                                        </p:tav>
                                        <p:tav tm="100000">
                                          <p:val>
                                            <p:strVal val="#ppt_x"/>
                                          </p:val>
                                        </p:tav>
                                      </p:tavLst>
                                    </p:anim>
                                    <p:anim calcmode="lin" valueType="num">
                                      <p:cBhvr additive="base">
                                        <p:cTn id="12" dur="400" fill="hold"/>
                                        <p:tgtEl>
                                          <p:spTgt spid="7"/>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25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ock - whit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EF8C3B5-5C84-7C42-9D58-DE1984D3A60D}"/>
              </a:ext>
            </a:extLst>
          </p:cNvPr>
          <p:cNvSpPr>
            <a:spLocks noGrp="1"/>
          </p:cNvSpPr>
          <p:nvPr>
            <p:ph type="dt" sz="half" idx="10"/>
          </p:nvPr>
        </p:nvSpPr>
        <p:spPr/>
        <p:txBody>
          <a:bodyPr/>
          <a:lstStyle/>
          <a:p>
            <a:fld id="{5958763E-B898-436D-883D-03711491D54A}" type="datetimeFigureOut">
              <a:rPr lang="en-US" smtClean="0"/>
              <a:pPr/>
              <a:t>11/25/2024</a:t>
            </a:fld>
            <a:endParaRPr lang="en-US" dirty="0"/>
          </a:p>
        </p:txBody>
      </p:sp>
      <p:sp>
        <p:nvSpPr>
          <p:cNvPr id="4" name="Footer Placeholder 3">
            <a:extLst>
              <a:ext uri="{FF2B5EF4-FFF2-40B4-BE49-F238E27FC236}">
                <a16:creationId xmlns:a16="http://schemas.microsoft.com/office/drawing/2014/main" id="{60A24130-CBCC-5E2D-2009-94C7120F831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BD6EBC-C65F-61CA-84F6-C1DD2B836BE4}"/>
              </a:ext>
            </a:extLst>
          </p:cNvPr>
          <p:cNvSpPr>
            <a:spLocks noGrp="1"/>
          </p:cNvSpPr>
          <p:nvPr>
            <p:ph type="sldNum" sz="quarter" idx="12"/>
          </p:nvPr>
        </p:nvSpPr>
        <p:spPr/>
        <p:txBody>
          <a:bodyPr/>
          <a:lstStyle/>
          <a:p>
            <a:fld id="{C15D44F4-F215-4E77-8A37-E5924A9890F9}" type="slidenum">
              <a:rPr lang="en-US" smtClean="0"/>
              <a:pPr/>
              <a:t>‹#›</a:t>
            </a:fld>
            <a:endParaRPr lang="en-US"/>
          </a:p>
        </p:txBody>
      </p:sp>
    </p:spTree>
    <p:extLst>
      <p:ext uri="{BB962C8B-B14F-4D97-AF65-F5344CB8AC3E}">
        <p14:creationId xmlns:p14="http://schemas.microsoft.com/office/powerpoint/2010/main" val="149108267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ock- warm gray">
    <p:bg>
      <p:bgPr>
        <a:solidFill>
          <a:schemeClr val="bg2"/>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189191963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ock - green">
    <p:bg>
      <p:bgPr>
        <a:solidFill>
          <a:srgbClr val="006334"/>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11/25/2024</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66259315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Closing slide - white with text">
    <p:bg>
      <p:bgPr>
        <a:solidFill>
          <a:schemeClr val="bg1"/>
        </a:solidFill>
        <a:effectLst/>
      </p:bgPr>
    </p:bg>
    <p:spTree>
      <p:nvGrpSpPr>
        <p:cNvPr id="1" name=""/>
        <p:cNvGrpSpPr/>
        <p:nvPr/>
      </p:nvGrpSpPr>
      <p:grpSpPr>
        <a:xfrm>
          <a:off x="0" y="0"/>
          <a:ext cx="0" cy="0"/>
          <a:chOff x="0" y="0"/>
          <a:chExt cx="0" cy="0"/>
        </a:xfrm>
      </p:grpSpPr>
      <p:sp>
        <p:nvSpPr>
          <p:cNvPr id="2" name="Text Placeholder 30">
            <a:extLst>
              <a:ext uri="{FF2B5EF4-FFF2-40B4-BE49-F238E27FC236}">
                <a16:creationId xmlns:a16="http://schemas.microsoft.com/office/drawing/2014/main" id="{C2846CA5-DB14-5466-DBFC-397E02DD857F}"/>
              </a:ext>
            </a:extLst>
          </p:cNvPr>
          <p:cNvSpPr>
            <a:spLocks noGrp="1"/>
          </p:cNvSpPr>
          <p:nvPr>
            <p:ph type="body" sz="quarter" idx="10" hasCustomPrompt="1"/>
          </p:nvPr>
        </p:nvSpPr>
        <p:spPr>
          <a:xfrm>
            <a:off x="381000" y="4291004"/>
            <a:ext cx="11430000" cy="457200"/>
          </a:xfrm>
        </p:spPr>
        <p:txBody>
          <a:bodyPr>
            <a:noAutofit/>
          </a:bodyPr>
          <a:lstStyle>
            <a:lvl1pPr marL="57150" indent="0" algn="ctr">
              <a:buNone/>
              <a:defRPr sz="2400">
                <a:solidFill>
                  <a:schemeClr val="tx1"/>
                </a:solidFill>
              </a:defRPr>
            </a:lvl1pPr>
            <a:lvl2pPr marL="457200" indent="0" algn="ctr">
              <a:buNone/>
              <a:defRPr sz="2000">
                <a:solidFill>
                  <a:schemeClr val="bg1"/>
                </a:solidFill>
              </a:defRPr>
            </a:lvl2pPr>
            <a:lvl3pPr marL="800100" indent="0" algn="ctr">
              <a:buNone/>
              <a:defRPr sz="1800">
                <a:solidFill>
                  <a:schemeClr val="bg1"/>
                </a:solidFill>
              </a:defRPr>
            </a:lvl3pPr>
            <a:lvl4pPr marL="1198563" indent="0" algn="ctr">
              <a:buNone/>
              <a:defRPr sz="1600">
                <a:solidFill>
                  <a:schemeClr val="bg1"/>
                </a:solidFill>
              </a:defRPr>
            </a:lvl4pPr>
            <a:lvl5pPr marL="1604962" indent="0" algn="ctr">
              <a:buNone/>
              <a:defRPr sz="1600">
                <a:solidFill>
                  <a:schemeClr val="bg1"/>
                </a:solidFill>
              </a:defRPr>
            </a:lvl5pPr>
          </a:lstStyle>
          <a:p>
            <a:pPr lvl="0"/>
            <a:r>
              <a:rPr lang="en-US" dirty="0"/>
              <a:t>&lt;Call to action&gt;</a:t>
            </a:r>
          </a:p>
        </p:txBody>
      </p:sp>
      <p:pic>
        <p:nvPicPr>
          <p:cNvPr id="7" name="Picture 6">
            <a:extLst>
              <a:ext uri="{FF2B5EF4-FFF2-40B4-BE49-F238E27FC236}">
                <a16:creationId xmlns:a16="http://schemas.microsoft.com/office/drawing/2014/main" id="{DCFC0532-70F2-E64A-6097-039D69CCAC49}"/>
              </a:ext>
            </a:extLst>
          </p:cNvPr>
          <p:cNvPicPr>
            <a:picLocks noChangeAspect="1"/>
          </p:cNvPicPr>
          <p:nvPr userDrawn="1"/>
        </p:nvPicPr>
        <p:blipFill>
          <a:blip r:embed="rId2"/>
          <a:srcRect t="16586" b="16586"/>
          <a:stretch/>
        </p:blipFill>
        <p:spPr>
          <a:xfrm>
            <a:off x="2780836" y="1943100"/>
            <a:ext cx="6629864" cy="2181208"/>
          </a:xfrm>
          <a:prstGeom prst="rect">
            <a:avLst/>
          </a:prstGeom>
        </p:spPr>
      </p:pic>
    </p:spTree>
    <p:extLst>
      <p:ext uri="{BB962C8B-B14F-4D97-AF65-F5344CB8AC3E}">
        <p14:creationId xmlns:p14="http://schemas.microsoft.com/office/powerpoint/2010/main" val="5309496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p:cTn id="7" dur="1000" fill="hold"/>
                                        <p:tgtEl>
                                          <p:spTgt spid="2">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2">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tmplLst>
          <p:tmpl lvl="1">
            <p:tnLst>
              <p:par>
                <p:cTn presetID="50" presetClass="entr" presetSubtype="0" decel="100000" fill="hold" nodeType="afterEffect">
                  <p:stCondLst>
                    <p:cond delay="0"/>
                  </p:stCondLst>
                  <p:childTnLst>
                    <p:set>
                      <p:cBhvr>
                        <p:cTn dur="1" fill="hold">
                          <p:stCondLst>
                            <p:cond delay="0"/>
                          </p:stCondLst>
                        </p:cTn>
                        <p:tgtEl>
                          <p:spTgt spid="2"/>
                        </p:tgtEl>
                        <p:attrNameLst>
                          <p:attrName>style.visibility</p:attrName>
                        </p:attrNameLst>
                      </p:cBhvr>
                      <p:to>
                        <p:strVal val="visible"/>
                      </p:to>
                    </p:set>
                    <p:anim calcmode="lin" valueType="num">
                      <p:cBhvr>
                        <p:cTn dur="1000" fill="hold"/>
                        <p:tgtEl>
                          <p:spTgt spid="2"/>
                        </p:tgtEl>
                        <p:attrNameLst>
                          <p:attrName>ppt_w</p:attrName>
                        </p:attrNameLst>
                      </p:cBhvr>
                      <p:tavLst>
                        <p:tav tm="0">
                          <p:val>
                            <p:strVal val="#ppt_w+.3"/>
                          </p:val>
                        </p:tav>
                        <p:tav tm="100000">
                          <p:val>
                            <p:strVal val="#ppt_w"/>
                          </p:val>
                        </p:tav>
                      </p:tavLst>
                    </p:anim>
                    <p:anim calcmode="lin" valueType="num">
                      <p:cBhvr>
                        <p:cTn dur="1000" fill="hold"/>
                        <p:tgtEl>
                          <p:spTgt spid="2"/>
                        </p:tgtEl>
                        <p:attrNameLst>
                          <p:attrName>ppt_h</p:attrName>
                        </p:attrNameLst>
                      </p:cBhvr>
                      <p:tavLst>
                        <p:tav tm="0">
                          <p:val>
                            <p:strVal val="#ppt_h"/>
                          </p:val>
                        </p:tav>
                        <p:tav tm="100000">
                          <p:val>
                            <p:strVal val="#ppt_h"/>
                          </p:val>
                        </p:tav>
                      </p:tavLst>
                    </p:anim>
                    <p:animEffect transition="in" filter="fade">
                      <p:cBhvr>
                        <p:cTn dur="1000"/>
                        <p:tgtEl>
                          <p:spTgt spid="2"/>
                        </p:tgtEl>
                      </p:cBhvr>
                    </p:animEffect>
                  </p:childTnLst>
                </p:cTn>
              </p:par>
            </p:tnLst>
          </p:tmpl>
        </p:tmplLst>
      </p:bldP>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slide - green with text">
    <p:bg>
      <p:bgPr>
        <a:solidFill>
          <a:srgbClr val="006334"/>
        </a:solidFill>
        <a:effectLst/>
      </p:bgPr>
    </p:bg>
    <p:spTree>
      <p:nvGrpSpPr>
        <p:cNvPr id="1" name=""/>
        <p:cNvGrpSpPr/>
        <p:nvPr/>
      </p:nvGrpSpPr>
      <p:grpSpPr>
        <a:xfrm>
          <a:off x="0" y="0"/>
          <a:ext cx="0" cy="0"/>
          <a:chOff x="0" y="0"/>
          <a:chExt cx="0" cy="0"/>
        </a:xfrm>
      </p:grpSpPr>
      <p:sp>
        <p:nvSpPr>
          <p:cNvPr id="5" name="Text Placeholder 30">
            <a:extLst>
              <a:ext uri="{FF2B5EF4-FFF2-40B4-BE49-F238E27FC236}">
                <a16:creationId xmlns:a16="http://schemas.microsoft.com/office/drawing/2014/main" id="{F07D8C78-0B5C-5676-62FD-B6BEDFF5F9A1}"/>
              </a:ext>
            </a:extLst>
          </p:cNvPr>
          <p:cNvSpPr>
            <a:spLocks noGrp="1"/>
          </p:cNvSpPr>
          <p:nvPr>
            <p:ph type="body" sz="quarter" idx="10" hasCustomPrompt="1"/>
          </p:nvPr>
        </p:nvSpPr>
        <p:spPr>
          <a:xfrm>
            <a:off x="381000" y="4291004"/>
            <a:ext cx="11430000" cy="457200"/>
          </a:xfrm>
        </p:spPr>
        <p:txBody>
          <a:bodyPr>
            <a:noAutofit/>
          </a:bodyPr>
          <a:lstStyle>
            <a:lvl1pPr marL="57150" indent="0" algn="ctr">
              <a:buNone/>
              <a:defRPr sz="2400">
                <a:solidFill>
                  <a:schemeClr val="bg1"/>
                </a:solidFill>
              </a:defRPr>
            </a:lvl1pPr>
            <a:lvl2pPr marL="457200" indent="0" algn="ctr">
              <a:buNone/>
              <a:defRPr sz="2000">
                <a:solidFill>
                  <a:schemeClr val="bg1"/>
                </a:solidFill>
              </a:defRPr>
            </a:lvl2pPr>
            <a:lvl3pPr marL="800100" indent="0" algn="ctr">
              <a:buNone/>
              <a:defRPr sz="1800">
                <a:solidFill>
                  <a:schemeClr val="bg1"/>
                </a:solidFill>
              </a:defRPr>
            </a:lvl3pPr>
            <a:lvl4pPr marL="1198563" indent="0" algn="ctr">
              <a:buNone/>
              <a:defRPr sz="1600">
                <a:solidFill>
                  <a:schemeClr val="bg1"/>
                </a:solidFill>
              </a:defRPr>
            </a:lvl4pPr>
            <a:lvl5pPr marL="1604962" indent="0" algn="ctr">
              <a:buNone/>
              <a:defRPr sz="1600">
                <a:solidFill>
                  <a:schemeClr val="bg1"/>
                </a:solidFill>
              </a:defRPr>
            </a:lvl5pPr>
          </a:lstStyle>
          <a:p>
            <a:pPr lvl="0"/>
            <a:r>
              <a:rPr lang="en-US" dirty="0"/>
              <a:t>&lt;Call to action&gt;</a:t>
            </a:r>
          </a:p>
        </p:txBody>
      </p:sp>
      <p:pic>
        <p:nvPicPr>
          <p:cNvPr id="6" name="Picture 5">
            <a:extLst>
              <a:ext uri="{FF2B5EF4-FFF2-40B4-BE49-F238E27FC236}">
                <a16:creationId xmlns:a16="http://schemas.microsoft.com/office/drawing/2014/main" id="{9D607C0F-5DBB-524B-41E3-DB2802376434}"/>
              </a:ext>
            </a:extLst>
          </p:cNvPr>
          <p:cNvPicPr>
            <a:picLocks noChangeAspect="1"/>
          </p:cNvPicPr>
          <p:nvPr userDrawn="1"/>
        </p:nvPicPr>
        <p:blipFill>
          <a:blip r:embed="rId2">
            <a:biLevel thresh="25000"/>
          </a:blip>
          <a:srcRect t="16586" b="16586"/>
          <a:stretch/>
        </p:blipFill>
        <p:spPr>
          <a:xfrm>
            <a:off x="2780836" y="1943100"/>
            <a:ext cx="6629864" cy="2181208"/>
          </a:xfrm>
          <a:prstGeom prst="rect">
            <a:avLst/>
          </a:prstGeom>
        </p:spPr>
      </p:pic>
    </p:spTree>
    <p:extLst>
      <p:ext uri="{BB962C8B-B14F-4D97-AF65-F5344CB8AC3E}">
        <p14:creationId xmlns:p14="http://schemas.microsoft.com/office/powerpoint/2010/main" val="1587804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1000" fill="hold"/>
                                        <p:tgtEl>
                                          <p:spTgt spid="5">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5">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50" presetClass="entr" presetSubtype="0" decel="100000" fill="hold" nodeType="after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p:cTn dur="1000" fill="hold"/>
                        <p:tgtEl>
                          <p:spTgt spid="5"/>
                        </p:tgtEl>
                        <p:attrNameLst>
                          <p:attrName>ppt_w</p:attrName>
                        </p:attrNameLst>
                      </p:cBhvr>
                      <p:tavLst>
                        <p:tav tm="0">
                          <p:val>
                            <p:strVal val="#ppt_w+.3"/>
                          </p:val>
                        </p:tav>
                        <p:tav tm="100000">
                          <p:val>
                            <p:strVal val="#ppt_w"/>
                          </p:val>
                        </p:tav>
                      </p:tavLst>
                    </p:anim>
                    <p:anim calcmode="lin" valueType="num">
                      <p:cBhvr>
                        <p:cTn dur="1000" fill="hold"/>
                        <p:tgtEl>
                          <p:spTgt spid="5"/>
                        </p:tgtEl>
                        <p:attrNameLst>
                          <p:attrName>ppt_h</p:attrName>
                        </p:attrNameLst>
                      </p:cBhvr>
                      <p:tavLst>
                        <p:tav tm="0">
                          <p:val>
                            <p:strVal val="#ppt_h"/>
                          </p:val>
                        </p:tav>
                        <p:tav tm="100000">
                          <p:val>
                            <p:strVal val="#ppt_h"/>
                          </p:val>
                        </p:tav>
                      </p:tavLst>
                    </p:anim>
                    <p:animEffect transition="in" filter="fade">
                      <p:cBhvr>
                        <p:cTn dur="1000"/>
                        <p:tgtEl>
                          <p:spTgt spid="5"/>
                        </p:tgtEl>
                      </p:cBhvr>
                    </p:animEffect>
                  </p:childTnLst>
                </p:cTn>
              </p:par>
            </p:tnLst>
          </p:tmpl>
        </p:tmplLst>
      </p:bldP>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Section Break 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487680"/>
            <a:ext cx="4179570" cy="3376691"/>
          </a:xfrm>
        </p:spPr>
        <p:txBody>
          <a:bodyPr anchor="b">
            <a:noAutofit/>
          </a:bodyPr>
          <a:lstStyle>
            <a:lvl1pPr algn="l">
              <a:defRPr sz="3600" spc="150" baseline="0">
                <a:solidFill>
                  <a:schemeClr val="bg1"/>
                </a:solidFill>
              </a:defRPr>
            </a:lvl1pPr>
          </a:lstStyle>
          <a:p>
            <a:r>
              <a:rPr lang="en-US" dirty="0"/>
              <a:t>CLICK TO add title</a:t>
            </a:r>
          </a:p>
        </p:txBody>
      </p:sp>
      <p:cxnSp>
        <p:nvCxnSpPr>
          <p:cNvPr id="7" name="Straight Connector 6">
            <a:extLst>
              <a:ext uri="{FF2B5EF4-FFF2-40B4-BE49-F238E27FC236}">
                <a16:creationId xmlns:a16="http://schemas.microsoft.com/office/drawing/2014/main" id="{5D8E94DD-0F7B-3F92-58EA-5F06D557BF40}"/>
              </a:ext>
              <a:ext uri="{C183D7F6-B498-43B3-948B-1728B52AA6E4}">
                <adec:decorative xmlns:adec="http://schemas.microsoft.com/office/drawing/2017/decorative" val="1"/>
              </a:ext>
            </a:extLst>
          </p:cNvPr>
          <p:cNvCxnSpPr>
            <a:cxnSpLocks/>
          </p:cNvCxnSpPr>
          <p:nvPr userDrawn="1"/>
        </p:nvCxnSpPr>
        <p:spPr>
          <a:xfrm>
            <a:off x="3990667" y="0"/>
            <a:ext cx="1126278" cy="25122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Picture Placeholder 8">
            <a:extLst>
              <a:ext uri="{FF2B5EF4-FFF2-40B4-BE49-F238E27FC236}">
                <a16:creationId xmlns:a16="http://schemas.microsoft.com/office/drawing/2014/main" id="{419F5397-34DB-BC88-ADF5-AA470A06FE50}"/>
              </a:ext>
            </a:extLst>
          </p:cNvPr>
          <p:cNvSpPr>
            <a:spLocks noGrp="1"/>
          </p:cNvSpPr>
          <p:nvPr>
            <p:ph type="pic" sz="quarter" idx="10"/>
          </p:nvPr>
        </p:nvSpPr>
        <p:spPr>
          <a:xfrm>
            <a:off x="0" y="-5080"/>
            <a:ext cx="6576291" cy="6872605"/>
          </a:xfrm>
          <a:custGeom>
            <a:avLst/>
            <a:gdLst>
              <a:gd name="connsiteX0" fmla="*/ 0 w 6576291"/>
              <a:gd name="connsiteY0" fmla="*/ 0 h 6867525"/>
              <a:gd name="connsiteX1" fmla="*/ 6576291 w 6576291"/>
              <a:gd name="connsiteY1" fmla="*/ 0 h 6867525"/>
              <a:gd name="connsiteX2" fmla="*/ 6576291 w 6576291"/>
              <a:gd name="connsiteY2" fmla="*/ 6867525 h 6867525"/>
              <a:gd name="connsiteX3" fmla="*/ 0 w 6576291"/>
              <a:gd name="connsiteY3" fmla="*/ 6867525 h 6867525"/>
              <a:gd name="connsiteX4" fmla="*/ 0 w 6576291"/>
              <a:gd name="connsiteY4" fmla="*/ 0 h 6867525"/>
              <a:gd name="connsiteX0" fmla="*/ 0 w 6576291"/>
              <a:gd name="connsiteY0" fmla="*/ 5080 h 6872605"/>
              <a:gd name="connsiteX1" fmla="*/ 3604491 w 6576291"/>
              <a:gd name="connsiteY1" fmla="*/ 0 h 6872605"/>
              <a:gd name="connsiteX2" fmla="*/ 6576291 w 6576291"/>
              <a:gd name="connsiteY2" fmla="*/ 6872605 h 6872605"/>
              <a:gd name="connsiteX3" fmla="*/ 0 w 6576291"/>
              <a:gd name="connsiteY3" fmla="*/ 6872605 h 6872605"/>
              <a:gd name="connsiteX4" fmla="*/ 0 w 6576291"/>
              <a:gd name="connsiteY4" fmla="*/ 5080 h 6872605"/>
              <a:gd name="connsiteX0" fmla="*/ 0 w 6576291"/>
              <a:gd name="connsiteY0" fmla="*/ 0 h 6867525"/>
              <a:gd name="connsiteX1" fmla="*/ 3624811 w 6576291"/>
              <a:gd name="connsiteY1" fmla="*/ 10160 h 6867525"/>
              <a:gd name="connsiteX2" fmla="*/ 6576291 w 6576291"/>
              <a:gd name="connsiteY2" fmla="*/ 6867525 h 6867525"/>
              <a:gd name="connsiteX3" fmla="*/ 0 w 6576291"/>
              <a:gd name="connsiteY3" fmla="*/ 6867525 h 6867525"/>
              <a:gd name="connsiteX4" fmla="*/ 0 w 6576291"/>
              <a:gd name="connsiteY4" fmla="*/ 0 h 6867525"/>
              <a:gd name="connsiteX0" fmla="*/ 0 w 6576291"/>
              <a:gd name="connsiteY0" fmla="*/ 5080 h 6872605"/>
              <a:gd name="connsiteX1" fmla="*/ 3629891 w 6576291"/>
              <a:gd name="connsiteY1" fmla="*/ 0 h 6872605"/>
              <a:gd name="connsiteX2" fmla="*/ 6576291 w 6576291"/>
              <a:gd name="connsiteY2" fmla="*/ 6872605 h 6872605"/>
              <a:gd name="connsiteX3" fmla="*/ 0 w 6576291"/>
              <a:gd name="connsiteY3" fmla="*/ 6872605 h 6872605"/>
              <a:gd name="connsiteX4" fmla="*/ 0 w 6576291"/>
              <a:gd name="connsiteY4" fmla="*/ 5080 h 6872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6291" h="6872605">
                <a:moveTo>
                  <a:pt x="0" y="5080"/>
                </a:moveTo>
                <a:lnTo>
                  <a:pt x="3629891" y="0"/>
                </a:lnTo>
                <a:lnTo>
                  <a:pt x="6576291" y="6872605"/>
                </a:lnTo>
                <a:lnTo>
                  <a:pt x="0" y="6872605"/>
                </a:lnTo>
                <a:lnTo>
                  <a:pt x="0" y="5080"/>
                </a:lnTo>
                <a:close/>
              </a:path>
            </a:pathLst>
          </a:custGeom>
        </p:spPr>
        <p:txBody>
          <a:bodyPr lIns="182880" tIns="182880" bIns="91440">
            <a:normAutofit/>
          </a:bodyPr>
          <a:lstStyle>
            <a:lvl1pPr marL="0" indent="0">
              <a:buNone/>
              <a:defRPr sz="20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86736708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3B2CC92D-F90A-CB67-4860-D6939AC29566}"/>
              </a:ext>
              <a:ext uri="{C183D7F6-B498-43B3-948B-1728B52AA6E4}">
                <adec:decorative xmlns:adec="http://schemas.microsoft.com/office/drawing/2017/decorative" val="1"/>
              </a:ext>
            </a:extLst>
          </p:cNvPr>
          <p:cNvCxnSpPr>
            <a:cxnSpLocks/>
          </p:cNvCxnSpPr>
          <p:nvPr userDrawn="1"/>
        </p:nvCxnSpPr>
        <p:spPr>
          <a:xfrm flipH="1" flipV="1">
            <a:off x="3094182" y="0"/>
            <a:ext cx="1745673" cy="38977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4" y="1671639"/>
            <a:ext cx="5884027"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13" name="Picture Placeholder 12">
            <a:extLst>
              <a:ext uri="{FF2B5EF4-FFF2-40B4-BE49-F238E27FC236}">
                <a16:creationId xmlns:a16="http://schemas.microsoft.com/office/drawing/2014/main" id="{4C376638-5C5B-8E5B-0C26-8F63B98EA417}"/>
              </a:ext>
            </a:extLst>
          </p:cNvPr>
          <p:cNvSpPr>
            <a:spLocks noGrp="1"/>
          </p:cNvSpPr>
          <p:nvPr>
            <p:ph type="pic" sz="quarter" idx="13"/>
          </p:nvPr>
        </p:nvSpPr>
        <p:spPr>
          <a:xfrm>
            <a:off x="-28230" y="-9144"/>
            <a:ext cx="5481955" cy="6876288"/>
          </a:xfrm>
          <a:custGeom>
            <a:avLst/>
            <a:gdLst>
              <a:gd name="connsiteX0" fmla="*/ 0 w 5476875"/>
              <a:gd name="connsiteY0" fmla="*/ 0 h 6858000"/>
              <a:gd name="connsiteX1" fmla="*/ 5476875 w 5476875"/>
              <a:gd name="connsiteY1" fmla="*/ 0 h 6858000"/>
              <a:gd name="connsiteX2" fmla="*/ 5476875 w 5476875"/>
              <a:gd name="connsiteY2" fmla="*/ 6858000 h 6858000"/>
              <a:gd name="connsiteX3" fmla="*/ 0 w 5476875"/>
              <a:gd name="connsiteY3" fmla="*/ 6858000 h 6858000"/>
              <a:gd name="connsiteX4" fmla="*/ 0 w 5476875"/>
              <a:gd name="connsiteY4" fmla="*/ 0 h 6858000"/>
              <a:gd name="connsiteX0" fmla="*/ 0 w 5476875"/>
              <a:gd name="connsiteY0" fmla="*/ 0 h 6858000"/>
              <a:gd name="connsiteX1" fmla="*/ 2520315 w 5476875"/>
              <a:gd name="connsiteY1" fmla="*/ 0 h 6858000"/>
              <a:gd name="connsiteX2" fmla="*/ 5476875 w 5476875"/>
              <a:gd name="connsiteY2" fmla="*/ 6858000 h 6858000"/>
              <a:gd name="connsiteX3" fmla="*/ 0 w 5476875"/>
              <a:gd name="connsiteY3" fmla="*/ 6858000 h 6858000"/>
              <a:gd name="connsiteX4" fmla="*/ 0 w 5476875"/>
              <a:gd name="connsiteY4" fmla="*/ 0 h 6858000"/>
              <a:gd name="connsiteX0" fmla="*/ 5080 w 5481955"/>
              <a:gd name="connsiteY0" fmla="*/ 0 h 6858000"/>
              <a:gd name="connsiteX1" fmla="*/ 2525395 w 5481955"/>
              <a:gd name="connsiteY1" fmla="*/ 0 h 6858000"/>
              <a:gd name="connsiteX2" fmla="*/ 5481955 w 5481955"/>
              <a:gd name="connsiteY2" fmla="*/ 6858000 h 6858000"/>
              <a:gd name="connsiteX3" fmla="*/ 5080 w 5481955"/>
              <a:gd name="connsiteY3" fmla="*/ 6858000 h 6858000"/>
              <a:gd name="connsiteX4" fmla="*/ 0 w 5481955"/>
              <a:gd name="connsiteY4" fmla="*/ 4805680 h 6858000"/>
              <a:gd name="connsiteX5" fmla="*/ 5080 w 5481955"/>
              <a:gd name="connsiteY5" fmla="*/ 0 h 685800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75996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759960 h 6863080"/>
              <a:gd name="connsiteX5" fmla="*/ 5080 w 5481955"/>
              <a:gd name="connsiteY5" fmla="*/ 0 h 686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81955" h="6863080">
                <a:moveTo>
                  <a:pt x="5080" y="0"/>
                </a:moveTo>
                <a:lnTo>
                  <a:pt x="2525395" y="0"/>
                </a:lnTo>
                <a:lnTo>
                  <a:pt x="5481955" y="6858000"/>
                </a:lnTo>
                <a:lnTo>
                  <a:pt x="899160" y="6863080"/>
                </a:lnTo>
                <a:cubicBezTo>
                  <a:pt x="506307" y="5933440"/>
                  <a:pt x="413173" y="5720080"/>
                  <a:pt x="0" y="4759960"/>
                </a:cubicBezTo>
                <a:cubicBezTo>
                  <a:pt x="1693" y="3158067"/>
                  <a:pt x="3387" y="1601893"/>
                  <a:pt x="5080" y="0"/>
                </a:cubicBezTo>
                <a:close/>
              </a:path>
            </a:pathLst>
          </a:custGeom>
        </p:spPr>
        <p:txBody>
          <a:bodyPr lIns="274320" tIns="91440" bIns="91440">
            <a:normAutofit/>
          </a:bodyPr>
          <a:lstStyle>
            <a:lvl1pPr marL="0" indent="0" algn="l">
              <a:buNone/>
              <a:defRPr sz="2000">
                <a:solidFill>
                  <a:schemeClr val="tx1"/>
                </a:solidFill>
              </a:defRPr>
            </a:lvl1pPr>
          </a:lstStyle>
          <a:p>
            <a:r>
              <a:rPr lang="en-US"/>
              <a:t>Click icon to add picture</a:t>
            </a:r>
            <a:endParaRPr lang="en-US" dirty="0"/>
          </a:p>
        </p:txBody>
      </p:sp>
      <p:sp>
        <p:nvSpPr>
          <p:cNvPr id="4" name="Footer Placeholder 4">
            <a:extLst>
              <a:ext uri="{FF2B5EF4-FFF2-40B4-BE49-F238E27FC236}">
                <a16:creationId xmlns:a16="http://schemas.microsoft.com/office/drawing/2014/main" id="{04569D00-2037-2A8D-943B-22FAC1C0B690}"/>
              </a:ext>
            </a:extLst>
          </p:cNvPr>
          <p:cNvSpPr>
            <a:spLocks noGrp="1"/>
          </p:cNvSpPr>
          <p:nvPr>
            <p:ph type="ftr" sz="quarter" idx="11"/>
          </p:nvPr>
        </p:nvSpPr>
        <p:spPr>
          <a:xfrm>
            <a:off x="825500" y="6356349"/>
            <a:ext cx="3819228" cy="365125"/>
          </a:xfrm>
        </p:spPr>
        <p:txBody>
          <a:bodyPr/>
          <a:lstStyle>
            <a:lvl1pPr algn="l">
              <a:defRPr sz="900"/>
            </a:lvl1pPr>
          </a:lstStyle>
          <a:p>
            <a:r>
              <a:rPr lang="en-US" dirty="0"/>
              <a:t>PRESENTATION TITLE</a:t>
            </a:r>
          </a:p>
        </p:txBody>
      </p:sp>
      <p:sp>
        <p:nvSpPr>
          <p:cNvPr id="5" name="Slide Number Placeholder 5">
            <a:extLst>
              <a:ext uri="{FF2B5EF4-FFF2-40B4-BE49-F238E27FC236}">
                <a16:creationId xmlns:a16="http://schemas.microsoft.com/office/drawing/2014/main" id="{75967A9D-0B53-4F3F-0872-495C23A33235}"/>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
        <p:nvSpPr>
          <p:cNvPr id="8" name="Content Placeholder 3">
            <a:extLst>
              <a:ext uri="{FF2B5EF4-FFF2-40B4-BE49-F238E27FC236}">
                <a16:creationId xmlns:a16="http://schemas.microsoft.com/office/drawing/2014/main" id="{643B0E9A-A777-8745-6A36-0A79CB5E036B}"/>
              </a:ext>
            </a:extLst>
          </p:cNvPr>
          <p:cNvSpPr>
            <a:spLocks noGrp="1"/>
          </p:cNvSpPr>
          <p:nvPr>
            <p:ph sz="half" idx="14" hasCustomPrompt="1"/>
          </p:nvPr>
        </p:nvSpPr>
        <p:spPr>
          <a:xfrm>
            <a:off x="5453725" y="3660774"/>
            <a:ext cx="5907176" cy="2536826"/>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176071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Two Content 2">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341120" y="558801"/>
            <a:ext cx="9953308" cy="1780860"/>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grpSp>
        <p:nvGrpSpPr>
          <p:cNvPr id="10" name="Group 9">
            <a:extLst>
              <a:ext uri="{FF2B5EF4-FFF2-40B4-BE49-F238E27FC236}">
                <a16:creationId xmlns:a16="http://schemas.microsoft.com/office/drawing/2014/main" id="{6A217F83-0BDB-C70B-29FE-2651DE191533}"/>
              </a:ext>
              <a:ext uri="{C183D7F6-B498-43B3-948B-1728B52AA6E4}">
                <adec:decorative xmlns:adec="http://schemas.microsoft.com/office/drawing/2017/decorative" val="1"/>
              </a:ext>
            </a:extLst>
          </p:cNvPr>
          <p:cNvGrpSpPr/>
          <p:nvPr userDrawn="1"/>
        </p:nvGrpSpPr>
        <p:grpSpPr>
          <a:xfrm>
            <a:off x="4429817" y="0"/>
            <a:ext cx="7762183" cy="2754814"/>
            <a:chOff x="7334250" y="0"/>
            <a:chExt cx="4857750" cy="1724025"/>
          </a:xfrm>
        </p:grpSpPr>
        <p:cxnSp>
          <p:nvCxnSpPr>
            <p:cNvPr id="11" name="Straight Connector 10">
              <a:extLst>
                <a:ext uri="{FF2B5EF4-FFF2-40B4-BE49-F238E27FC236}">
                  <a16:creationId xmlns:a16="http://schemas.microsoft.com/office/drawing/2014/main" id="{E0C62368-3F79-C078-7086-B23D2F5A09F8}"/>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09BDD71-BF2E-BDB0-A625-D8371AEA1CAB}"/>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Text Placeholder 2">
            <a:extLst>
              <a:ext uri="{FF2B5EF4-FFF2-40B4-BE49-F238E27FC236}">
                <a16:creationId xmlns:a16="http://schemas.microsoft.com/office/drawing/2014/main" id="{83354B96-CD25-BE1C-8CA2-3825F820B759}"/>
              </a:ext>
            </a:extLst>
          </p:cNvPr>
          <p:cNvSpPr>
            <a:spLocks noGrp="1"/>
          </p:cNvSpPr>
          <p:nvPr>
            <p:ph type="body" idx="1" hasCustomPrompt="1"/>
          </p:nvPr>
        </p:nvSpPr>
        <p:spPr>
          <a:xfrm>
            <a:off x="1341120" y="2960877"/>
            <a:ext cx="2722880" cy="351284"/>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5" name="Content Placeholder 3">
            <a:extLst>
              <a:ext uri="{FF2B5EF4-FFF2-40B4-BE49-F238E27FC236}">
                <a16:creationId xmlns:a16="http://schemas.microsoft.com/office/drawing/2014/main" id="{CDD81865-54C7-7674-4B2E-041D05C1D146}"/>
              </a:ext>
            </a:extLst>
          </p:cNvPr>
          <p:cNvSpPr>
            <a:spLocks noGrp="1"/>
          </p:cNvSpPr>
          <p:nvPr>
            <p:ph sz="half" idx="15" hasCustomPrompt="1"/>
          </p:nvPr>
        </p:nvSpPr>
        <p:spPr>
          <a:xfrm>
            <a:off x="1341120" y="3392035"/>
            <a:ext cx="2722880" cy="2907164"/>
          </a:xfrm>
        </p:spPr>
        <p:txBody>
          <a:bodyPr tIns="0">
            <a:normAutofit/>
          </a:bodyPr>
          <a:lstStyle>
            <a:lvl1pPr marL="283464" indent="-283464">
              <a:lnSpc>
                <a:spcPct val="100000"/>
              </a:lnSpc>
              <a:buFont typeface="+mj-lt"/>
              <a:buAutoNum type="arabicPeriod"/>
              <a:defRPr sz="1800" b="0" spc="50" baseline="0"/>
            </a:lvl1pPr>
            <a:lvl2pPr marL="566928" indent="-342900">
              <a:lnSpc>
                <a:spcPct val="100000"/>
              </a:lnSpc>
              <a:spcBef>
                <a:spcPts val="1000"/>
              </a:spcBef>
              <a:buFont typeface="+mj-lt"/>
              <a:buAutoNum type="alphaLcPeriod"/>
              <a:defRPr sz="1800" spc="50" baseline="0"/>
            </a:lvl2pPr>
            <a:lvl3pPr marL="850392" indent="-342900">
              <a:lnSpc>
                <a:spcPct val="100000"/>
              </a:lnSpc>
              <a:spcBef>
                <a:spcPts val="1000"/>
              </a:spcBef>
              <a:buFont typeface="+mj-lt"/>
              <a:buAutoNum type="arabicParenR"/>
              <a:defRPr sz="1800" spc="50" baseline="0"/>
            </a:lvl3pPr>
            <a:lvl4pPr marL="1042416" indent="-342900">
              <a:lnSpc>
                <a:spcPct val="100000"/>
              </a:lnSpc>
              <a:spcBef>
                <a:spcPts val="1000"/>
              </a:spcBef>
              <a:buFont typeface="+mj-lt"/>
              <a:buAutoNum type="alphaLcParenR"/>
              <a:defRPr sz="1800" spc="50" baseline="0"/>
            </a:lvl4pPr>
            <a:lvl5pPr marL="1074420" indent="-400050">
              <a:lnSpc>
                <a:spcPct val="100000"/>
              </a:lnSpc>
              <a:spcBef>
                <a:spcPts val="1000"/>
              </a:spcBef>
              <a:buFont typeface="+mj-lt"/>
              <a:buAutoNum type="romanLcPeriod"/>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7" name="Text Placeholder 2">
            <a:extLst>
              <a:ext uri="{FF2B5EF4-FFF2-40B4-BE49-F238E27FC236}">
                <a16:creationId xmlns:a16="http://schemas.microsoft.com/office/drawing/2014/main" id="{6F39BA57-7F1C-623F-BC7F-B689C5AC33EA}"/>
              </a:ext>
            </a:extLst>
          </p:cNvPr>
          <p:cNvSpPr>
            <a:spLocks noGrp="1"/>
          </p:cNvSpPr>
          <p:nvPr>
            <p:ph type="body" idx="10" hasCustomPrompt="1"/>
          </p:nvPr>
        </p:nvSpPr>
        <p:spPr>
          <a:xfrm>
            <a:off x="4754881" y="2960877"/>
            <a:ext cx="5516880" cy="351284"/>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3" name="Content Placeholder 3">
            <a:extLst>
              <a:ext uri="{FF2B5EF4-FFF2-40B4-BE49-F238E27FC236}">
                <a16:creationId xmlns:a16="http://schemas.microsoft.com/office/drawing/2014/main" id="{94BF07A4-5A33-0B3C-A378-AB2435F1D5FF}"/>
              </a:ext>
            </a:extLst>
          </p:cNvPr>
          <p:cNvSpPr>
            <a:spLocks noGrp="1"/>
          </p:cNvSpPr>
          <p:nvPr>
            <p:ph sz="half" idx="14" hasCustomPrompt="1"/>
          </p:nvPr>
        </p:nvSpPr>
        <p:spPr>
          <a:xfrm>
            <a:off x="4754881" y="3324859"/>
            <a:ext cx="5506720" cy="3031489"/>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Footer Placeholder 4">
            <a:extLst>
              <a:ext uri="{FF2B5EF4-FFF2-40B4-BE49-F238E27FC236}">
                <a16:creationId xmlns:a16="http://schemas.microsoft.com/office/drawing/2014/main" id="{63DC63A6-41FE-6C2D-9A53-0AE4A6DBF39B}"/>
              </a:ext>
            </a:extLst>
          </p:cNvPr>
          <p:cNvSpPr>
            <a:spLocks noGrp="1"/>
          </p:cNvSpPr>
          <p:nvPr>
            <p:ph type="ftr" sz="quarter" idx="12"/>
          </p:nvPr>
        </p:nvSpPr>
        <p:spPr>
          <a:xfrm>
            <a:off x="1333500" y="6356349"/>
            <a:ext cx="3819228" cy="365125"/>
          </a:xfrm>
        </p:spPr>
        <p:txBody>
          <a:bodyPr/>
          <a:lstStyle>
            <a:lvl1pPr algn="l">
              <a:defRPr sz="900"/>
            </a:lvl1pPr>
          </a:lstStyle>
          <a:p>
            <a:r>
              <a:rPr lang="en-US" dirty="0"/>
              <a:t>PRESENTATION TITLE</a:t>
            </a:r>
          </a:p>
        </p:txBody>
      </p:sp>
      <p:sp>
        <p:nvSpPr>
          <p:cNvPr id="20" name="Slide Number Placeholder 5">
            <a:extLst>
              <a:ext uri="{FF2B5EF4-FFF2-40B4-BE49-F238E27FC236}">
                <a16:creationId xmlns:a16="http://schemas.microsoft.com/office/drawing/2014/main" id="{0B5130EC-B05B-5489-FBEC-DBEB6D1E737D}"/>
              </a:ext>
            </a:extLst>
          </p:cNvPr>
          <p:cNvSpPr>
            <a:spLocks noGrp="1"/>
          </p:cNvSpPr>
          <p:nvPr>
            <p:ph type="sldNum" sz="quarter" idx="13"/>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63712437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Table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a:xfrm>
            <a:off x="838201" y="895350"/>
            <a:ext cx="3247662" cy="1917700"/>
          </a:xfrm>
        </p:spPr>
        <p:txBody>
          <a:bodyPr>
            <a:normAutofit/>
          </a:bodyPr>
          <a:lstStyle>
            <a:lvl1pPr algn="l">
              <a:defRPr lang="en-US" sz="2400" kern="1200" spc="150" baseline="0" dirty="0">
                <a:solidFill>
                  <a:schemeClr val="tx1"/>
                </a:solidFill>
                <a:latin typeface="+mj-lt"/>
                <a:ea typeface="+mj-ea"/>
                <a:cs typeface="+mj-cs"/>
              </a:defRPr>
            </a:lvl1pPr>
          </a:lstStyle>
          <a:p>
            <a:r>
              <a:rPr lang="en-US" dirty="0"/>
              <a:t>CLICK TO add title</a:t>
            </a:r>
          </a:p>
        </p:txBody>
      </p:sp>
      <p:sp>
        <p:nvSpPr>
          <p:cNvPr id="3" name="Content Placeholder 3">
            <a:extLst>
              <a:ext uri="{FF2B5EF4-FFF2-40B4-BE49-F238E27FC236}">
                <a16:creationId xmlns:a16="http://schemas.microsoft.com/office/drawing/2014/main" id="{A14C3057-3BCC-F9A2-98D8-17DDB36F1823}"/>
              </a:ext>
            </a:extLst>
          </p:cNvPr>
          <p:cNvSpPr>
            <a:spLocks noGrp="1"/>
          </p:cNvSpPr>
          <p:nvPr>
            <p:ph sz="half" idx="16" hasCustomPrompt="1"/>
          </p:nvPr>
        </p:nvSpPr>
        <p:spPr>
          <a:xfrm>
            <a:off x="838200" y="2813049"/>
            <a:ext cx="3247662" cy="3238499"/>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4216396" y="895927"/>
            <a:ext cx="7137404" cy="5115889"/>
          </a:xfrm>
        </p:spPr>
        <p:txBody>
          <a:bodyPr>
            <a:normAutofit/>
          </a:bodyPr>
          <a:lstStyle>
            <a:lvl1pPr marL="0" indent="0" algn="ctr">
              <a:buNone/>
              <a:defRPr sz="2000"/>
            </a:lvl1pPr>
          </a:lstStyle>
          <a:p>
            <a:r>
              <a:rPr lang="en-US"/>
              <a:t>Click icon to add table</a:t>
            </a:r>
            <a:endParaRPr lang="en-US" dirty="0"/>
          </a:p>
        </p:txBody>
      </p:sp>
      <p:sp>
        <p:nvSpPr>
          <p:cNvPr id="10" name="Footer Placeholder 4">
            <a:extLst>
              <a:ext uri="{FF2B5EF4-FFF2-40B4-BE49-F238E27FC236}">
                <a16:creationId xmlns:a16="http://schemas.microsoft.com/office/drawing/2014/main" id="{5F91997C-538B-C8B9-14D7-31A1932F69C3}"/>
              </a:ext>
            </a:extLst>
          </p:cNvPr>
          <p:cNvSpPr>
            <a:spLocks noGrp="1"/>
          </p:cNvSpPr>
          <p:nvPr>
            <p:ph type="ftr" sz="quarter" idx="11"/>
          </p:nvPr>
        </p:nvSpPr>
        <p:spPr>
          <a:xfrm>
            <a:off x="731615" y="6356349"/>
            <a:ext cx="3819228" cy="365125"/>
          </a:xfrm>
        </p:spPr>
        <p:txBody>
          <a:bodyPr/>
          <a:lstStyle>
            <a:lvl1pPr algn="l">
              <a:defRPr sz="900"/>
            </a:lvl1pPr>
          </a:lstStyle>
          <a:p>
            <a:r>
              <a:rPr lang="en-US" dirty="0"/>
              <a:t>PRESENTATION TITLE</a:t>
            </a:r>
          </a:p>
        </p:txBody>
      </p:sp>
      <p:sp>
        <p:nvSpPr>
          <p:cNvPr id="11" name="Slide Number Placeholder 5">
            <a:extLst>
              <a:ext uri="{FF2B5EF4-FFF2-40B4-BE49-F238E27FC236}">
                <a16:creationId xmlns:a16="http://schemas.microsoft.com/office/drawing/2014/main" id="{1F777EF4-982E-9337-7E82-31DC723C1273}"/>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grpSp>
        <p:nvGrpSpPr>
          <p:cNvPr id="14" name="Group 13">
            <a:extLst>
              <a:ext uri="{FF2B5EF4-FFF2-40B4-BE49-F238E27FC236}">
                <a16:creationId xmlns:a16="http://schemas.microsoft.com/office/drawing/2014/main" id="{E34303BA-AFB6-0E22-486F-785994E3B7B1}"/>
              </a:ext>
              <a:ext uri="{C183D7F6-B498-43B3-948B-1728B52AA6E4}">
                <adec:decorative xmlns:adec="http://schemas.microsoft.com/office/drawing/2017/decorative" val="1"/>
              </a:ext>
            </a:extLst>
          </p:cNvPr>
          <p:cNvGrpSpPr/>
          <p:nvPr userDrawn="1"/>
        </p:nvGrpSpPr>
        <p:grpSpPr>
          <a:xfrm>
            <a:off x="0" y="0"/>
            <a:ext cx="2327564" cy="1505528"/>
            <a:chOff x="0" y="0"/>
            <a:chExt cx="2238376" cy="3105150"/>
          </a:xfrm>
        </p:grpSpPr>
        <p:cxnSp>
          <p:nvCxnSpPr>
            <p:cNvPr id="15" name="Straight Connector 14">
              <a:extLst>
                <a:ext uri="{FF2B5EF4-FFF2-40B4-BE49-F238E27FC236}">
                  <a16:creationId xmlns:a16="http://schemas.microsoft.com/office/drawing/2014/main" id="{F66E3A08-02EB-7B54-5089-E7A7F19FD725}"/>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14F9BE5-00B2-ADDF-771C-AB098B36C820}"/>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93862950"/>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22318" y="268360"/>
            <a:ext cx="7288282" cy="2121177"/>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Content Placeholder 3">
            <a:extLst>
              <a:ext uri="{FF2B5EF4-FFF2-40B4-BE49-F238E27FC236}">
                <a16:creationId xmlns:a16="http://schemas.microsoft.com/office/drawing/2014/main" id="{EAC9D25F-5B3D-F5B2-5D02-C6BC6AA8987B}"/>
              </a:ext>
            </a:extLst>
          </p:cNvPr>
          <p:cNvSpPr>
            <a:spLocks noGrp="1"/>
          </p:cNvSpPr>
          <p:nvPr>
            <p:ph sz="half" idx="2" hasCustomPrompt="1"/>
          </p:nvPr>
        </p:nvSpPr>
        <p:spPr>
          <a:xfrm>
            <a:off x="1322388" y="2763078"/>
            <a:ext cx="7288212" cy="3407051"/>
          </a:xfrm>
        </p:spPr>
        <p:txBody>
          <a:bodyPr>
            <a:normAutofit/>
          </a:bodyPr>
          <a:lstStyle>
            <a:lvl1pPr marL="0" indent="0">
              <a:lnSpc>
                <a:spcPct val="100000"/>
              </a:lnSpc>
              <a:buFont typeface="Arial" panose="020B0604020202020204" pitchFamily="34" charset="0"/>
              <a:buNone/>
              <a:defRPr sz="1800" b="1"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9" name="Group 8">
            <a:extLst>
              <a:ext uri="{FF2B5EF4-FFF2-40B4-BE49-F238E27FC236}">
                <a16:creationId xmlns:a16="http://schemas.microsoft.com/office/drawing/2014/main" id="{18E16CF1-2502-F2F0-2C27-2DD7979033E2}"/>
              </a:ext>
              <a:ext uri="{C183D7F6-B498-43B3-948B-1728B52AA6E4}">
                <adec:decorative xmlns:adec="http://schemas.microsoft.com/office/drawing/2017/decorative" val="1"/>
              </a:ext>
            </a:extLst>
          </p:cNvPr>
          <p:cNvGrpSpPr/>
          <p:nvPr userDrawn="1"/>
        </p:nvGrpSpPr>
        <p:grpSpPr>
          <a:xfrm>
            <a:off x="9096374" y="-25401"/>
            <a:ext cx="3095625" cy="6883401"/>
            <a:chOff x="9096375" y="-25401"/>
            <a:chExt cx="3095625" cy="6883401"/>
          </a:xfrm>
        </p:grpSpPr>
        <p:cxnSp>
          <p:nvCxnSpPr>
            <p:cNvPr id="10" name="Straight Connector 9">
              <a:extLst>
                <a:ext uri="{FF2B5EF4-FFF2-40B4-BE49-F238E27FC236}">
                  <a16:creationId xmlns:a16="http://schemas.microsoft.com/office/drawing/2014/main" id="{6322A6FB-333C-65AE-23D8-08BCEA174D43}"/>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2BB247-4598-A983-DEBF-6F042C1DB0BC}"/>
                </a:ext>
              </a:extLst>
            </p:cNvPr>
            <p:cNvCxnSpPr>
              <a:cxnSpLocks/>
            </p:cNvCxnSpPr>
            <p:nvPr userDrawn="1"/>
          </p:nvCxnSpPr>
          <p:spPr>
            <a:xfrm flipH="1">
              <a:off x="9381744" y="-25401"/>
              <a:ext cx="2810256" cy="688340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2" name="Straight Connector 11">
            <a:extLst>
              <a:ext uri="{FF2B5EF4-FFF2-40B4-BE49-F238E27FC236}">
                <a16:creationId xmlns:a16="http://schemas.microsoft.com/office/drawing/2014/main" id="{34E84FEE-D475-A71D-7996-5925602ECF9A}"/>
              </a:ext>
              <a:ext uri="{C183D7F6-B498-43B3-948B-1728B52AA6E4}">
                <adec:decorative xmlns:adec="http://schemas.microsoft.com/office/drawing/2017/decorative" val="1"/>
              </a:ext>
            </a:extLst>
          </p:cNvPr>
          <p:cNvCxnSpPr>
            <a:cxnSpLocks/>
          </p:cNvCxnSpPr>
          <p:nvPr userDrawn="1"/>
        </p:nvCxnSpPr>
        <p:spPr>
          <a:xfrm rot="10800000" flipH="1">
            <a:off x="-1" y="-25403"/>
            <a:ext cx="1210573" cy="20481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7459776D-4049-CB00-C321-0627C169BC51}"/>
              </a:ext>
            </a:extLst>
          </p:cNvPr>
          <p:cNvSpPr>
            <a:spLocks noGrp="1"/>
          </p:cNvSpPr>
          <p:nvPr>
            <p:ph type="ftr" sz="quarter" idx="11"/>
          </p:nvPr>
        </p:nvSpPr>
        <p:spPr>
          <a:xfrm>
            <a:off x="1333500" y="6356349"/>
            <a:ext cx="3819228" cy="365125"/>
          </a:xfrm>
        </p:spPr>
        <p:txBody>
          <a:bodyPr/>
          <a:lstStyle>
            <a:lvl1pPr algn="l">
              <a:defRPr sz="900"/>
            </a:lvl1pPr>
          </a:lstStyle>
          <a:p>
            <a:r>
              <a:rPr lang="en-US" dirty="0"/>
              <a:t>PRESENTATION TITLE</a:t>
            </a:r>
          </a:p>
        </p:txBody>
      </p:sp>
      <p:sp>
        <p:nvSpPr>
          <p:cNvPr id="16" name="Slide Number Placeholder 5">
            <a:extLst>
              <a:ext uri="{FF2B5EF4-FFF2-40B4-BE49-F238E27FC236}">
                <a16:creationId xmlns:a16="http://schemas.microsoft.com/office/drawing/2014/main" id="{EDE114AF-34C6-A062-7340-858BC27DA264}"/>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176551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v1">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3C807AD-F368-7835-B9D2-44E1B3800ED6}"/>
              </a:ext>
            </a:extLst>
          </p:cNvPr>
          <p:cNvGrpSpPr/>
          <p:nvPr userDrawn="1"/>
        </p:nvGrpSpPr>
        <p:grpSpPr>
          <a:xfrm>
            <a:off x="1171575" y="0"/>
            <a:ext cx="7377616" cy="6858000"/>
            <a:chOff x="649650" y="0"/>
            <a:chExt cx="7377616" cy="6858000"/>
          </a:xfrm>
          <a:solidFill>
            <a:schemeClr val="accent1"/>
          </a:solidFill>
        </p:grpSpPr>
        <p:sp>
          <p:nvSpPr>
            <p:cNvPr id="10" name="Rectangle 9">
              <a:extLst>
                <a:ext uri="{FF2B5EF4-FFF2-40B4-BE49-F238E27FC236}">
                  <a16:creationId xmlns:a16="http://schemas.microsoft.com/office/drawing/2014/main" id="{1AF8037D-FA8E-7A3A-9893-7A765785B677}"/>
                </a:ext>
              </a:extLst>
            </p:cNvPr>
            <p:cNvSpPr/>
            <p:nvPr/>
          </p:nvSpPr>
          <p:spPr bwMode="auto">
            <a:xfrm>
              <a:off x="649650" y="0"/>
              <a:ext cx="6853141" cy="6858000"/>
            </a:xfrm>
            <a:prstGeom prst="rect">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2" name="Rectangle: Rounded Corners 11">
              <a:extLst>
                <a:ext uri="{FF2B5EF4-FFF2-40B4-BE49-F238E27FC236}">
                  <a16:creationId xmlns:a16="http://schemas.microsoft.com/office/drawing/2014/main" id="{B237286D-201C-4B15-7848-4FEAA662E4C7}"/>
                </a:ext>
              </a:extLst>
            </p:cNvPr>
            <p:cNvSpPr/>
            <p:nvPr/>
          </p:nvSpPr>
          <p:spPr bwMode="auto">
            <a:xfrm>
              <a:off x="7059975" y="0"/>
              <a:ext cx="967291" cy="6858000"/>
            </a:xfrm>
            <a:prstGeom prst="roundRect">
              <a:avLst>
                <a:gd name="adj" fmla="val 42029"/>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13" name="Freeform: Shape 12">
            <a:extLst>
              <a:ext uri="{FF2B5EF4-FFF2-40B4-BE49-F238E27FC236}">
                <a16:creationId xmlns:a16="http://schemas.microsoft.com/office/drawing/2014/main" id="{1B27F8ED-22A4-340B-AE44-377F881601E7}"/>
              </a:ext>
            </a:extLst>
          </p:cNvPr>
          <p:cNvSpPr/>
          <p:nvPr userDrawn="1"/>
        </p:nvSpPr>
        <p:spPr>
          <a:xfrm>
            <a:off x="-10808"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21" name="Date Placeholder 3">
            <a:extLst>
              <a:ext uri="{FF2B5EF4-FFF2-40B4-BE49-F238E27FC236}">
                <a16:creationId xmlns:a16="http://schemas.microsoft.com/office/drawing/2014/main" id="{BCAA87DC-ABD4-45B1-DE27-914E06B7D285}"/>
              </a:ext>
            </a:extLst>
          </p:cNvPr>
          <p:cNvSpPr txBox="1">
            <a:spLocks/>
          </p:cNvSpPr>
          <p:nvPr/>
        </p:nvSpPr>
        <p:spPr>
          <a:xfrm>
            <a:off x="1384538" y="6192798"/>
            <a:ext cx="6931747" cy="246102"/>
          </a:xfrm>
          <a:prstGeom prst="rect">
            <a:avLst/>
          </a:prstGeom>
          <a:noFill/>
        </p:spPr>
        <p:txBody>
          <a:bodyPr vert="horz" lIns="91440" tIns="91440" rIns="91440" bIns="91440" rtlCol="0" anchor="ctr" anchorCtr="0"/>
          <a:lstStyle>
            <a:defPPr>
              <a:defRPr lang="en-US"/>
            </a:defPPr>
            <a:lvl1pPr marL="0" algn="l" defTabSz="914400" rtl="0" eaLnBrk="1" latinLnBrk="0" hangingPunct="1">
              <a:defRPr sz="2400" kern="1200">
                <a:solidFill>
                  <a:schemeClr val="accent3"/>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fld id="{5E388B9C-819F-4FD7-AA9A-55686EC3D629}" type="datetime4">
              <a:rPr kumimoji="0" lang="en-US" sz="1600" b="0" i="0" u="none" strike="noStrike" kern="1200" cap="none" spc="0" normalizeH="0" baseline="0" noProof="0" smtClean="0">
                <a:ln>
                  <a:noFill/>
                </a:ln>
                <a:solidFill>
                  <a:schemeClr val="bg1"/>
                </a:solidFill>
                <a:effectLst/>
                <a:uLnTx/>
                <a:uFillTx/>
                <a:latin typeface="Arial" panose="020B06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November 25, 2024</a:t>
            </a:fld>
            <a:endParaRPr kumimoji="0" lang="en-US" sz="1800" b="0" i="0" u="none" strike="noStrike" kern="1200" cap="none" spc="0" normalizeH="0" baseline="0" noProof="0" dirty="0">
              <a:ln>
                <a:noFill/>
              </a:ln>
              <a:solidFill>
                <a:schemeClr val="bg1"/>
              </a:solidFill>
              <a:effectLst/>
              <a:uLnTx/>
              <a:uFillTx/>
              <a:latin typeface="Arial" panose="020B0604020202020204"/>
              <a:ea typeface="+mn-ea"/>
              <a:cs typeface="+mn-cs"/>
            </a:endParaRPr>
          </a:p>
        </p:txBody>
      </p:sp>
      <p:sp>
        <p:nvSpPr>
          <p:cNvPr id="4" name="Title 1">
            <a:extLst>
              <a:ext uri="{FF2B5EF4-FFF2-40B4-BE49-F238E27FC236}">
                <a16:creationId xmlns:a16="http://schemas.microsoft.com/office/drawing/2014/main" id="{DF70076F-17AF-09AF-B061-AFC7FFAB9637}"/>
              </a:ext>
            </a:extLst>
          </p:cNvPr>
          <p:cNvSpPr>
            <a:spLocks noGrp="1"/>
          </p:cNvSpPr>
          <p:nvPr>
            <p:ph type="ctrTitle" hasCustomPrompt="1"/>
          </p:nvPr>
        </p:nvSpPr>
        <p:spPr>
          <a:xfrm>
            <a:off x="1384539" y="228600"/>
            <a:ext cx="6853141" cy="3490110"/>
          </a:xfrm>
          <a:noFill/>
        </p:spPr>
        <p:txBody>
          <a:bodyPr anchor="b">
            <a:normAutofit/>
          </a:bodyPr>
          <a:lstStyle>
            <a:lvl1pPr algn="l">
              <a:defRPr sz="5000" b="1" cap="none" baseline="0">
                <a:solidFill>
                  <a:schemeClr val="bg1"/>
                </a:solidFill>
                <a:latin typeface="+mj-lt"/>
              </a:defRPr>
            </a:lvl1pPr>
          </a:lstStyle>
          <a:p>
            <a:r>
              <a:rPr lang="en-US" dirty="0"/>
              <a:t>Click to edit </a:t>
            </a:r>
            <a:br>
              <a:rPr lang="en-US" dirty="0"/>
            </a:br>
            <a:r>
              <a:rPr lang="en-US" dirty="0"/>
              <a:t>Presentation title</a:t>
            </a:r>
          </a:p>
        </p:txBody>
      </p:sp>
      <p:sp>
        <p:nvSpPr>
          <p:cNvPr id="6" name="Text Placeholder 27">
            <a:extLst>
              <a:ext uri="{FF2B5EF4-FFF2-40B4-BE49-F238E27FC236}">
                <a16:creationId xmlns:a16="http://schemas.microsoft.com/office/drawing/2014/main" id="{95D20949-B288-9C4E-5E02-9A80B1C72A62}"/>
              </a:ext>
            </a:extLst>
          </p:cNvPr>
          <p:cNvSpPr>
            <a:spLocks noGrp="1"/>
          </p:cNvSpPr>
          <p:nvPr>
            <p:ph type="body" sz="quarter" idx="13" hasCustomPrompt="1"/>
          </p:nvPr>
        </p:nvSpPr>
        <p:spPr>
          <a:xfrm>
            <a:off x="1384539" y="4698090"/>
            <a:ext cx="6853141" cy="1000512"/>
          </a:xfrm>
          <a:noFill/>
        </p:spPr>
        <p:txBody>
          <a:bodyPr wrap="square" lIns="91440" anchor="ctr">
            <a:normAutofit/>
          </a:bodyPr>
          <a:lstStyle>
            <a:lvl1pPr marL="0" indent="0">
              <a:spcAft>
                <a:spcPts val="600"/>
              </a:spcAft>
              <a:buNone/>
              <a:defRPr sz="2400" baseline="0">
                <a:solidFill>
                  <a:schemeClr val="bg1"/>
                </a:solidFill>
              </a:defRPr>
            </a:lvl1pPr>
          </a:lstStyle>
          <a:p>
            <a:pPr lvl="0"/>
            <a:r>
              <a:rPr lang="en-US" dirty="0"/>
              <a:t>Presenter Name</a:t>
            </a:r>
          </a:p>
          <a:p>
            <a:pPr lvl="0"/>
            <a:r>
              <a:rPr lang="en-US" dirty="0"/>
              <a:t>Presenter Title</a:t>
            </a:r>
          </a:p>
        </p:txBody>
      </p:sp>
      <p:sp>
        <p:nvSpPr>
          <p:cNvPr id="16" name="Footer Placeholder 4">
            <a:extLst>
              <a:ext uri="{FF2B5EF4-FFF2-40B4-BE49-F238E27FC236}">
                <a16:creationId xmlns:a16="http://schemas.microsoft.com/office/drawing/2014/main" id="{0C3464A6-232E-5E01-A56B-AE0B3137759E}"/>
              </a:ext>
            </a:extLst>
          </p:cNvPr>
          <p:cNvSpPr txBox="1">
            <a:spLocks/>
          </p:cNvSpPr>
          <p:nvPr userDrawn="1"/>
        </p:nvSpPr>
        <p:spPr>
          <a:xfrm>
            <a:off x="1379680" y="6540102"/>
            <a:ext cx="7160850" cy="117419"/>
          </a:xfrm>
          <a:prstGeom prst="rect">
            <a:avLst/>
          </a:prstGeom>
        </p:spPr>
        <p:txBody>
          <a:bodyPr vert="horz" lIns="91440" tIns="91440" rIns="91440" bIns="91440" rtlCol="0" anchor="ctr" anchorCtr="0"/>
          <a:lstStyle>
            <a:defPPr>
              <a:defRPr lang="en-US"/>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550" dirty="0">
                <a:solidFill>
                  <a:schemeClr val="bg1"/>
                </a:solidFill>
              </a:rPr>
              <a:t>©2024 Hyland Software, Inc. and its affiliates. All rights reserved. All Hyland product names are registered or unregistered trademarks of Hyland Software, Inc. or its affiliates in the United States and other countries.</a:t>
            </a:r>
          </a:p>
        </p:txBody>
      </p:sp>
      <p:sp>
        <p:nvSpPr>
          <p:cNvPr id="18" name="Freeform: Shape 17">
            <a:extLst>
              <a:ext uri="{FF2B5EF4-FFF2-40B4-BE49-F238E27FC236}">
                <a16:creationId xmlns:a16="http://schemas.microsoft.com/office/drawing/2014/main" id="{81E035B1-D8F5-B4DC-757D-A41E43A8AA29}"/>
              </a:ext>
            </a:extLst>
          </p:cNvPr>
          <p:cNvSpPr/>
          <p:nvPr userDrawn="1"/>
        </p:nvSpPr>
        <p:spPr>
          <a:xfrm>
            <a:off x="572635"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pic>
        <p:nvPicPr>
          <p:cNvPr id="7" name="Picture 6">
            <a:extLst>
              <a:ext uri="{FF2B5EF4-FFF2-40B4-BE49-F238E27FC236}">
                <a16:creationId xmlns:a16="http://schemas.microsoft.com/office/drawing/2014/main" id="{51C9DA2C-0540-61CD-CC88-C6E260FB7899}"/>
              </a:ext>
            </a:extLst>
          </p:cNvPr>
          <p:cNvPicPr>
            <a:picLocks noChangeAspect="1"/>
          </p:cNvPicPr>
          <p:nvPr userDrawn="1"/>
        </p:nvPicPr>
        <p:blipFill>
          <a:blip r:embed="rId2"/>
          <a:srcRect t="16586" b="16586"/>
          <a:stretch/>
        </p:blipFill>
        <p:spPr>
          <a:xfrm>
            <a:off x="8610600" y="4634164"/>
            <a:ext cx="3429702" cy="1128364"/>
          </a:xfrm>
          <a:prstGeom prst="rect">
            <a:avLst/>
          </a:prstGeom>
        </p:spPr>
      </p:pic>
    </p:spTree>
    <p:extLst>
      <p:ext uri="{BB962C8B-B14F-4D97-AF65-F5344CB8AC3E}">
        <p14:creationId xmlns:p14="http://schemas.microsoft.com/office/powerpoint/2010/main" val="313011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wo Content 1">
    <p:bg>
      <p:bgPr>
        <a:solidFill>
          <a:schemeClr val="accent1"/>
        </a:solidFill>
        <a:effectLst/>
      </p:bgPr>
    </p:bg>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955F7B05-9431-1FBA-415D-6CF2DF562B97}"/>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093633" cy="3912394"/>
          </a:xfrm>
          <a:prstGeom prst="rect">
            <a:avLst/>
          </a:prstGeom>
        </p:spPr>
      </p:pic>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568961"/>
            <a:ext cx="8420100" cy="1780860"/>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97255"/>
            <a:ext cx="3924300" cy="464499"/>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7" name="Content Placeholder 3">
            <a:extLst>
              <a:ext uri="{FF2B5EF4-FFF2-40B4-BE49-F238E27FC236}">
                <a16:creationId xmlns:a16="http://schemas.microsoft.com/office/drawing/2014/main" id="{07FF22E3-5928-787E-B062-FA18127D3BD9}"/>
              </a:ext>
            </a:extLst>
          </p:cNvPr>
          <p:cNvSpPr>
            <a:spLocks noGrp="1"/>
          </p:cNvSpPr>
          <p:nvPr>
            <p:ph sz="half" idx="13" hasCustomPrompt="1"/>
          </p:nvPr>
        </p:nvSpPr>
        <p:spPr>
          <a:xfrm>
            <a:off x="2933700" y="3251596"/>
            <a:ext cx="3943627" cy="3234264"/>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97255"/>
            <a:ext cx="3943627" cy="464499"/>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9" name="Content Placeholder 3">
            <a:extLst>
              <a:ext uri="{FF2B5EF4-FFF2-40B4-BE49-F238E27FC236}">
                <a16:creationId xmlns:a16="http://schemas.microsoft.com/office/drawing/2014/main" id="{178E4D0B-96F1-45F3-6B2A-5FA31A37257F}"/>
              </a:ext>
            </a:extLst>
          </p:cNvPr>
          <p:cNvSpPr>
            <a:spLocks noGrp="1"/>
          </p:cNvSpPr>
          <p:nvPr>
            <p:ph sz="half" idx="14" hasCustomPrompt="1"/>
          </p:nvPr>
        </p:nvSpPr>
        <p:spPr>
          <a:xfrm>
            <a:off x="7410173" y="3251595"/>
            <a:ext cx="3943627" cy="3234264"/>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Footer Placeholder 4">
            <a:extLst>
              <a:ext uri="{FF2B5EF4-FFF2-40B4-BE49-F238E27FC236}">
                <a16:creationId xmlns:a16="http://schemas.microsoft.com/office/drawing/2014/main" id="{5F41582C-9AD2-F126-40F3-D43E77D158C8}"/>
              </a:ext>
            </a:extLst>
          </p:cNvPr>
          <p:cNvSpPr>
            <a:spLocks noGrp="1"/>
          </p:cNvSpPr>
          <p:nvPr>
            <p:ph type="ftr" sz="quarter" idx="11"/>
          </p:nvPr>
        </p:nvSpPr>
        <p:spPr>
          <a:xfrm>
            <a:off x="2969260" y="6356349"/>
            <a:ext cx="3819228" cy="365125"/>
          </a:xfrm>
        </p:spPr>
        <p:txBody>
          <a:bodyPr/>
          <a:lstStyle>
            <a:lvl1pPr algn="l">
              <a:defRPr sz="900"/>
            </a:lvl1pPr>
          </a:lstStyle>
          <a:p>
            <a:r>
              <a:rPr lang="en-US" dirty="0"/>
              <a:t>PRESENTATION TITLE</a:t>
            </a:r>
          </a:p>
        </p:txBody>
      </p:sp>
      <p:sp>
        <p:nvSpPr>
          <p:cNvPr id="14" name="Slide Number Placeholder 5">
            <a:extLst>
              <a:ext uri="{FF2B5EF4-FFF2-40B4-BE49-F238E27FC236}">
                <a16:creationId xmlns:a16="http://schemas.microsoft.com/office/drawing/2014/main" id="{341F76B1-7BEF-7A88-1394-1164BFF082E5}"/>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60879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slide - v1">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DF961898-FDBE-694F-5C64-709F6B2FDBED}"/>
              </a:ext>
            </a:extLst>
          </p:cNvPr>
          <p:cNvGrpSpPr/>
          <p:nvPr userDrawn="1"/>
        </p:nvGrpSpPr>
        <p:grpSpPr>
          <a:xfrm>
            <a:off x="1171575" y="0"/>
            <a:ext cx="7377616" cy="2738438"/>
            <a:chOff x="649650" y="0"/>
            <a:chExt cx="7377616" cy="2738438"/>
          </a:xfrm>
        </p:grpSpPr>
        <p:sp>
          <p:nvSpPr>
            <p:cNvPr id="13" name="Rectangle 12">
              <a:extLst>
                <a:ext uri="{FF2B5EF4-FFF2-40B4-BE49-F238E27FC236}">
                  <a16:creationId xmlns:a16="http://schemas.microsoft.com/office/drawing/2014/main" id="{9C71AC28-A4FB-1712-1FB6-A3B891FD0966}"/>
                </a:ext>
              </a:extLst>
            </p:cNvPr>
            <p:cNvSpPr/>
            <p:nvPr/>
          </p:nvSpPr>
          <p:spPr bwMode="auto">
            <a:xfrm>
              <a:off x="649650" y="0"/>
              <a:ext cx="6853141" cy="2738438"/>
            </a:xfrm>
            <a:prstGeom prst="rect">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4" name="Rectangle: Rounded Corners 13">
              <a:extLst>
                <a:ext uri="{FF2B5EF4-FFF2-40B4-BE49-F238E27FC236}">
                  <a16:creationId xmlns:a16="http://schemas.microsoft.com/office/drawing/2014/main" id="{CFDAE9FE-E1C7-A007-848D-4CA6A555E1B6}"/>
                </a:ext>
              </a:extLst>
            </p:cNvPr>
            <p:cNvSpPr/>
            <p:nvPr/>
          </p:nvSpPr>
          <p:spPr bwMode="auto">
            <a:xfrm>
              <a:off x="7059975" y="0"/>
              <a:ext cx="967291" cy="2738438"/>
            </a:xfrm>
            <a:prstGeom prst="roundRect">
              <a:avLst>
                <a:gd name="adj" fmla="val 42029"/>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1390991" y="3038474"/>
            <a:ext cx="6853141" cy="3590926"/>
          </a:xfrm>
        </p:spPr>
        <p:txBody>
          <a:bodyPr lIns="91440" tIns="91440" rIns="91440" bIns="91440" anchor="t">
            <a:noAutofit/>
          </a:bodyPr>
          <a:lstStyle>
            <a:lvl1pPr marL="347472" indent="-228600">
              <a:buClr>
                <a:schemeClr val="accent1"/>
              </a:buClr>
              <a:buFont typeface="Arial" panose="020B0604020202020204" pitchFamily="34" charset="0"/>
              <a:buChar char="•"/>
              <a:defRPr sz="2400" baseline="0">
                <a:solidFill>
                  <a:schemeClr val="tx1"/>
                </a:solidFill>
              </a:defRPr>
            </a:lvl1pPr>
            <a:lvl2pPr marL="566928" indent="-228600">
              <a:buFont typeface="Arial" panose="020B0604020202020204" pitchFamily="34" charset="0"/>
              <a:buChar char="•"/>
              <a:defRPr sz="2000">
                <a:solidFill>
                  <a:schemeClr val="tx1"/>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Item 1</a:t>
            </a:r>
          </a:p>
          <a:p>
            <a:pPr lvl="1"/>
            <a:r>
              <a:rPr lang="en-US" dirty="0"/>
              <a:t>Secondary item</a:t>
            </a:r>
          </a:p>
          <a:p>
            <a:pPr lvl="0"/>
            <a:r>
              <a:rPr lang="en-US" dirty="0"/>
              <a:t>Item 2</a:t>
            </a:r>
          </a:p>
          <a:p>
            <a:pPr lvl="0"/>
            <a:r>
              <a:rPr lang="en-US" dirty="0"/>
              <a:t>Item 3</a:t>
            </a:r>
          </a:p>
        </p:txBody>
      </p:sp>
      <p:sp>
        <p:nvSpPr>
          <p:cNvPr id="2" name="Title 1">
            <a:extLst>
              <a:ext uri="{FF2B5EF4-FFF2-40B4-BE49-F238E27FC236}">
                <a16:creationId xmlns:a16="http://schemas.microsoft.com/office/drawing/2014/main" id="{23864E47-5787-C3C0-ABBC-86473CC4B276}"/>
              </a:ext>
            </a:extLst>
          </p:cNvPr>
          <p:cNvSpPr>
            <a:spLocks noGrp="1"/>
          </p:cNvSpPr>
          <p:nvPr>
            <p:ph type="title" hasCustomPrompt="1"/>
          </p:nvPr>
        </p:nvSpPr>
        <p:spPr>
          <a:xfrm>
            <a:off x="1390991" y="228600"/>
            <a:ext cx="6853141" cy="2178843"/>
          </a:xfrm>
        </p:spPr>
        <p:txBody>
          <a:bodyPr tIns="91440" bIns="91440" anchor="b">
            <a:normAutofit/>
          </a:bodyPr>
          <a:lstStyle>
            <a:lvl1pPr algn="l">
              <a:defRPr sz="4000" cap="none" baseline="0">
                <a:solidFill>
                  <a:schemeClr val="bg1"/>
                </a:solidFill>
              </a:defRPr>
            </a:lvl1pPr>
          </a:lstStyle>
          <a:p>
            <a:r>
              <a:rPr lang="en-US" dirty="0"/>
              <a:t>Type “agenda” here</a:t>
            </a:r>
          </a:p>
        </p:txBody>
      </p:sp>
      <p:sp>
        <p:nvSpPr>
          <p:cNvPr id="6" name="Freeform: Shape 5">
            <a:extLst>
              <a:ext uri="{FF2B5EF4-FFF2-40B4-BE49-F238E27FC236}">
                <a16:creationId xmlns:a16="http://schemas.microsoft.com/office/drawing/2014/main" id="{DC093CA5-4B06-C956-4729-9259FF98A244}"/>
              </a:ext>
            </a:extLst>
          </p:cNvPr>
          <p:cNvSpPr/>
          <p:nvPr userDrawn="1"/>
        </p:nvSpPr>
        <p:spPr>
          <a:xfrm>
            <a:off x="-10808" y="0"/>
            <a:ext cx="492300" cy="273843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8B1A508A-9C2F-5C80-4083-CA71418E19BC}"/>
              </a:ext>
            </a:extLst>
          </p:cNvPr>
          <p:cNvSpPr/>
          <p:nvPr userDrawn="1"/>
        </p:nvSpPr>
        <p:spPr>
          <a:xfrm>
            <a:off x="572635" y="0"/>
            <a:ext cx="492300" cy="273843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76917370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header - v1a">
    <p:bg>
      <p:bgPr>
        <a:solidFill>
          <a:schemeClr val="bg1"/>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1156078" y="2769107"/>
            <a:ext cx="10271074" cy="1319785"/>
          </a:xfrm>
          <a:solidFill>
            <a:schemeClr val="accent1"/>
          </a:solidFill>
        </p:spPr>
        <p:txBody>
          <a:bodyPr lIns="365760" anchor="ctr">
            <a:noAutofit/>
          </a:bodyPr>
          <a:lstStyle>
            <a:lvl1pPr>
              <a:defRPr sz="4800" b="0">
                <a:solidFill>
                  <a:schemeClr val="bg1"/>
                </a:solidFill>
              </a:defRPr>
            </a:lvl1pPr>
          </a:lstStyle>
          <a:p>
            <a:r>
              <a:rPr lang="en-US" dirty="0"/>
              <a:t>Click to add title</a:t>
            </a:r>
          </a:p>
        </p:txBody>
      </p:sp>
      <p:grpSp>
        <p:nvGrpSpPr>
          <p:cNvPr id="7" name="Group 6">
            <a:extLst>
              <a:ext uri="{FF2B5EF4-FFF2-40B4-BE49-F238E27FC236}">
                <a16:creationId xmlns:a16="http://schemas.microsoft.com/office/drawing/2014/main" id="{BDD795F1-A6EF-EB94-DB43-5B1FBDBD43D9}"/>
              </a:ext>
            </a:extLst>
          </p:cNvPr>
          <p:cNvGrpSpPr/>
          <p:nvPr userDrawn="1"/>
        </p:nvGrpSpPr>
        <p:grpSpPr>
          <a:xfrm>
            <a:off x="-10808" y="2769107"/>
            <a:ext cx="1075743" cy="1319785"/>
            <a:chOff x="-10808" y="4338636"/>
            <a:chExt cx="1075743" cy="1828801"/>
          </a:xfrm>
        </p:grpSpPr>
        <p:sp>
          <p:nvSpPr>
            <p:cNvPr id="9" name="Freeform: Shape 8">
              <a:extLst>
                <a:ext uri="{FF2B5EF4-FFF2-40B4-BE49-F238E27FC236}">
                  <a16:creationId xmlns:a16="http://schemas.microsoft.com/office/drawing/2014/main" id="{8DA0452F-C83F-4CF6-6D54-26071AD4E924}"/>
                </a:ext>
              </a:extLst>
            </p:cNvPr>
            <p:cNvSpPr/>
            <p:nvPr userDrawn="1"/>
          </p:nvSpPr>
          <p:spPr>
            <a:xfrm>
              <a:off x="-10808" y="4338636"/>
              <a:ext cx="492300" cy="1828801"/>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4C745ED-8C1D-D13A-5875-BC5A6CD69EE3}"/>
                </a:ext>
              </a:extLst>
            </p:cNvPr>
            <p:cNvSpPr/>
            <p:nvPr userDrawn="1"/>
          </p:nvSpPr>
          <p:spPr>
            <a:xfrm>
              <a:off x="572635" y="4338636"/>
              <a:ext cx="492300" cy="1828801"/>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grpSp>
      <p:sp>
        <p:nvSpPr>
          <p:cNvPr id="2" name="Rectangle: Rounded Corners 1">
            <a:extLst>
              <a:ext uri="{FF2B5EF4-FFF2-40B4-BE49-F238E27FC236}">
                <a16:creationId xmlns:a16="http://schemas.microsoft.com/office/drawing/2014/main" id="{A629D6BA-B747-A257-E786-411E4C6BB0CD}"/>
              </a:ext>
            </a:extLst>
          </p:cNvPr>
          <p:cNvSpPr/>
          <p:nvPr userDrawn="1"/>
        </p:nvSpPr>
        <p:spPr bwMode="auto">
          <a:xfrm>
            <a:off x="10845850" y="2769107"/>
            <a:ext cx="967291" cy="1319785"/>
          </a:xfrm>
          <a:prstGeom prst="roundRect">
            <a:avLst>
              <a:gd name="adj" fmla="val 29283"/>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123741574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header - v1b">
    <p:bg>
      <p:bgPr>
        <a:solidFill>
          <a:schemeClr val="bg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DD795F1-A6EF-EB94-DB43-5B1FBDBD43D9}"/>
              </a:ext>
            </a:extLst>
          </p:cNvPr>
          <p:cNvGrpSpPr/>
          <p:nvPr userDrawn="1"/>
        </p:nvGrpSpPr>
        <p:grpSpPr>
          <a:xfrm>
            <a:off x="-10808" y="0"/>
            <a:ext cx="12202808" cy="6858000"/>
            <a:chOff x="-10808" y="501537"/>
            <a:chExt cx="12202808" cy="9503000"/>
          </a:xfrm>
        </p:grpSpPr>
        <p:sp>
          <p:nvSpPr>
            <p:cNvPr id="2" name="Freeform: Shape 1">
              <a:extLst>
                <a:ext uri="{FF2B5EF4-FFF2-40B4-BE49-F238E27FC236}">
                  <a16:creationId xmlns:a16="http://schemas.microsoft.com/office/drawing/2014/main" id="{50A12F72-FBF5-8E41-81A5-8D50CCAD8A0B}"/>
                </a:ext>
              </a:extLst>
            </p:cNvPr>
            <p:cNvSpPr/>
            <p:nvPr userDrawn="1"/>
          </p:nvSpPr>
          <p:spPr>
            <a:xfrm>
              <a:off x="1146841" y="501538"/>
              <a:ext cx="11045159" cy="950299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chemeClr val="accent1"/>
            </a:solidFill>
            <a:ln w="0"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DA0452F-C83F-4CF6-6D54-26071AD4E924}"/>
                </a:ext>
              </a:extLst>
            </p:cNvPr>
            <p:cNvSpPr/>
            <p:nvPr userDrawn="1"/>
          </p:nvSpPr>
          <p:spPr>
            <a:xfrm>
              <a:off x="-10808" y="501537"/>
              <a:ext cx="492300" cy="9503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4C745ED-8C1D-D13A-5875-BC5A6CD69EE3}"/>
                </a:ext>
              </a:extLst>
            </p:cNvPr>
            <p:cNvSpPr/>
            <p:nvPr userDrawn="1"/>
          </p:nvSpPr>
          <p:spPr>
            <a:xfrm>
              <a:off x="572635" y="501537"/>
              <a:ext cx="492300" cy="9503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grpSp>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1524000" y="2769107"/>
            <a:ext cx="10287000" cy="1319785"/>
          </a:xfrm>
          <a:noFill/>
        </p:spPr>
        <p:txBody>
          <a:bodyPr lIns="91440" anchor="ctr">
            <a:noAutofit/>
          </a:bodyPr>
          <a:lstStyle>
            <a:lvl1pPr>
              <a:defRPr sz="4800" b="0">
                <a:solidFill>
                  <a:schemeClr val="bg1"/>
                </a:solidFill>
              </a:defRPr>
            </a:lvl1pPr>
          </a:lstStyle>
          <a:p>
            <a:r>
              <a:rPr lang="en-US" dirty="0"/>
              <a:t>Click to add title</a:t>
            </a:r>
          </a:p>
        </p:txBody>
      </p:sp>
    </p:spTree>
    <p:extLst>
      <p:ext uri="{BB962C8B-B14F-4D97-AF65-F5344CB8AC3E}">
        <p14:creationId xmlns:p14="http://schemas.microsoft.com/office/powerpoint/2010/main" val="108429212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 v2">
    <p:bg>
      <p:bgPr>
        <a:solidFill>
          <a:schemeClr val="bg2"/>
        </a:solidFill>
        <a:effectLst/>
      </p:bgPr>
    </p:bg>
    <p:spTree>
      <p:nvGrpSpPr>
        <p:cNvPr id="1" name=""/>
        <p:cNvGrpSpPr/>
        <p:nvPr/>
      </p:nvGrpSpPr>
      <p:grpSpPr>
        <a:xfrm>
          <a:off x="0" y="0"/>
          <a:ext cx="0" cy="0"/>
          <a:chOff x="0" y="0"/>
          <a:chExt cx="0" cy="0"/>
        </a:xfrm>
      </p:grpSpPr>
      <p:pic>
        <p:nvPicPr>
          <p:cNvPr id="33" name="Graphic 32">
            <a:extLst>
              <a:ext uri="{FF2B5EF4-FFF2-40B4-BE49-F238E27FC236}">
                <a16:creationId xmlns:a16="http://schemas.microsoft.com/office/drawing/2014/main" id="{5F00DD61-7E96-619E-FB6B-48DF465FCA4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67864" y="4036598"/>
            <a:ext cx="7191375" cy="2076450"/>
          </a:xfrm>
          <a:prstGeom prst="rect">
            <a:avLst/>
          </a:prstGeom>
        </p:spPr>
      </p:pic>
      <p:grpSp>
        <p:nvGrpSpPr>
          <p:cNvPr id="5" name="Group 4">
            <a:extLst>
              <a:ext uri="{FF2B5EF4-FFF2-40B4-BE49-F238E27FC236}">
                <a16:creationId xmlns:a16="http://schemas.microsoft.com/office/drawing/2014/main" id="{C3C807AD-F368-7835-B9D2-44E1B3800ED6}"/>
              </a:ext>
            </a:extLst>
          </p:cNvPr>
          <p:cNvGrpSpPr/>
          <p:nvPr userDrawn="1"/>
        </p:nvGrpSpPr>
        <p:grpSpPr>
          <a:xfrm>
            <a:off x="381000" y="0"/>
            <a:ext cx="10644113" cy="5372100"/>
            <a:chOff x="-140925" y="0"/>
            <a:chExt cx="10644113" cy="5372100"/>
          </a:xfrm>
          <a:solidFill>
            <a:schemeClr val="accent1"/>
          </a:solidFill>
        </p:grpSpPr>
        <p:sp>
          <p:nvSpPr>
            <p:cNvPr id="10" name="Rectangle 9">
              <a:extLst>
                <a:ext uri="{FF2B5EF4-FFF2-40B4-BE49-F238E27FC236}">
                  <a16:creationId xmlns:a16="http://schemas.microsoft.com/office/drawing/2014/main" id="{1AF8037D-FA8E-7A3A-9893-7A765785B677}"/>
                </a:ext>
              </a:extLst>
            </p:cNvPr>
            <p:cNvSpPr/>
            <p:nvPr/>
          </p:nvSpPr>
          <p:spPr bwMode="auto">
            <a:xfrm>
              <a:off x="341941" y="0"/>
              <a:ext cx="10161247" cy="5372100"/>
            </a:xfrm>
            <a:prstGeom prst="rect">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2" name="Rectangle: Rounded Corners 11">
              <a:extLst>
                <a:ext uri="{FF2B5EF4-FFF2-40B4-BE49-F238E27FC236}">
                  <a16:creationId xmlns:a16="http://schemas.microsoft.com/office/drawing/2014/main" id="{B237286D-201C-4B15-7848-4FEAA662E4C7}"/>
                </a:ext>
              </a:extLst>
            </p:cNvPr>
            <p:cNvSpPr/>
            <p:nvPr/>
          </p:nvSpPr>
          <p:spPr bwMode="auto">
            <a:xfrm>
              <a:off x="-140925" y="0"/>
              <a:ext cx="967291" cy="5372100"/>
            </a:xfrm>
            <a:prstGeom prst="roundRect">
              <a:avLst>
                <a:gd name="adj" fmla="val 42029"/>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13" name="Freeform: Shape 12">
            <a:extLst>
              <a:ext uri="{FF2B5EF4-FFF2-40B4-BE49-F238E27FC236}">
                <a16:creationId xmlns:a16="http://schemas.microsoft.com/office/drawing/2014/main" id="{1B27F8ED-22A4-340B-AE44-377F881601E7}"/>
              </a:ext>
            </a:extLst>
          </p:cNvPr>
          <p:cNvSpPr/>
          <p:nvPr userDrawn="1"/>
        </p:nvSpPr>
        <p:spPr>
          <a:xfrm>
            <a:off x="11116257" y="0"/>
            <a:ext cx="492300" cy="53721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21" name="Date Placeholder 3">
            <a:extLst>
              <a:ext uri="{FF2B5EF4-FFF2-40B4-BE49-F238E27FC236}">
                <a16:creationId xmlns:a16="http://schemas.microsoft.com/office/drawing/2014/main" id="{BCAA87DC-ABD4-45B1-DE27-914E06B7D285}"/>
              </a:ext>
            </a:extLst>
          </p:cNvPr>
          <p:cNvSpPr txBox="1">
            <a:spLocks/>
          </p:cNvSpPr>
          <p:nvPr/>
        </p:nvSpPr>
        <p:spPr>
          <a:xfrm>
            <a:off x="712448" y="4619625"/>
            <a:ext cx="6931747" cy="246102"/>
          </a:xfrm>
          <a:prstGeom prst="rect">
            <a:avLst/>
          </a:prstGeom>
          <a:noFill/>
        </p:spPr>
        <p:txBody>
          <a:bodyPr vert="horz" lIns="91440" tIns="91440" rIns="91440" bIns="91440" rtlCol="0" anchor="ctr" anchorCtr="0"/>
          <a:lstStyle>
            <a:defPPr>
              <a:defRPr lang="en-US"/>
            </a:defPPr>
            <a:lvl1pPr marL="0" algn="l" defTabSz="914400" rtl="0" eaLnBrk="1" latinLnBrk="0" hangingPunct="1">
              <a:defRPr sz="2400" kern="1200">
                <a:solidFill>
                  <a:schemeClr val="accent3"/>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fld id="{5E388B9C-819F-4FD7-AA9A-55686EC3D629}" type="datetime4">
              <a:rPr kumimoji="0" lang="en-US" sz="1600" b="0" i="0" u="none" strike="noStrike" kern="1200" cap="none" spc="0" normalizeH="0" baseline="0" noProof="0" smtClean="0">
                <a:ln>
                  <a:noFill/>
                </a:ln>
                <a:solidFill>
                  <a:schemeClr val="bg1"/>
                </a:solidFill>
                <a:effectLst/>
                <a:uLnTx/>
                <a:uFillTx/>
                <a:latin typeface="Arial" panose="020B06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November 25, 2024</a:t>
            </a:fld>
            <a:endParaRPr kumimoji="0" lang="en-US" sz="1800" b="0" i="0" u="none" strike="noStrike" kern="1200" cap="none" spc="0" normalizeH="0" baseline="0" noProof="0" dirty="0">
              <a:ln>
                <a:noFill/>
              </a:ln>
              <a:solidFill>
                <a:schemeClr val="bg1"/>
              </a:solidFill>
              <a:effectLst/>
              <a:uLnTx/>
              <a:uFillTx/>
              <a:latin typeface="Arial" panose="020B0604020202020204"/>
              <a:ea typeface="+mn-ea"/>
              <a:cs typeface="+mn-cs"/>
            </a:endParaRPr>
          </a:p>
        </p:txBody>
      </p:sp>
      <p:sp>
        <p:nvSpPr>
          <p:cNvPr id="4" name="Title 1">
            <a:extLst>
              <a:ext uri="{FF2B5EF4-FFF2-40B4-BE49-F238E27FC236}">
                <a16:creationId xmlns:a16="http://schemas.microsoft.com/office/drawing/2014/main" id="{DF70076F-17AF-09AF-B061-AFC7FFAB9637}"/>
              </a:ext>
            </a:extLst>
          </p:cNvPr>
          <p:cNvSpPr>
            <a:spLocks noGrp="1"/>
          </p:cNvSpPr>
          <p:nvPr>
            <p:ph type="ctrTitle" hasCustomPrompt="1"/>
          </p:nvPr>
        </p:nvSpPr>
        <p:spPr>
          <a:xfrm>
            <a:off x="712448" y="228600"/>
            <a:ext cx="9895277" cy="2647741"/>
          </a:xfrm>
          <a:noFill/>
        </p:spPr>
        <p:txBody>
          <a:bodyPr anchor="b">
            <a:normAutofit/>
          </a:bodyPr>
          <a:lstStyle>
            <a:lvl1pPr algn="l">
              <a:defRPr sz="5000" b="1" cap="none" baseline="0">
                <a:solidFill>
                  <a:schemeClr val="bg1"/>
                </a:solidFill>
                <a:latin typeface="+mj-lt"/>
              </a:defRPr>
            </a:lvl1pPr>
          </a:lstStyle>
          <a:p>
            <a:r>
              <a:rPr lang="en-US" dirty="0"/>
              <a:t>Click to edit </a:t>
            </a:r>
            <a:br>
              <a:rPr lang="en-US" dirty="0"/>
            </a:br>
            <a:r>
              <a:rPr lang="en-US" dirty="0"/>
              <a:t>Presentation title</a:t>
            </a:r>
          </a:p>
        </p:txBody>
      </p:sp>
      <p:sp>
        <p:nvSpPr>
          <p:cNvPr id="6" name="Text Placeholder 27">
            <a:extLst>
              <a:ext uri="{FF2B5EF4-FFF2-40B4-BE49-F238E27FC236}">
                <a16:creationId xmlns:a16="http://schemas.microsoft.com/office/drawing/2014/main" id="{95D20949-B288-9C4E-5E02-9A80B1C72A62}"/>
              </a:ext>
            </a:extLst>
          </p:cNvPr>
          <p:cNvSpPr>
            <a:spLocks noGrp="1"/>
          </p:cNvSpPr>
          <p:nvPr>
            <p:ph type="body" sz="quarter" idx="13" hasCustomPrompt="1"/>
          </p:nvPr>
        </p:nvSpPr>
        <p:spPr>
          <a:xfrm>
            <a:off x="712448" y="3123708"/>
            <a:ext cx="9895276" cy="1000512"/>
          </a:xfrm>
          <a:noFill/>
        </p:spPr>
        <p:txBody>
          <a:bodyPr wrap="square" lIns="91440" anchor="t">
            <a:normAutofit/>
          </a:bodyPr>
          <a:lstStyle>
            <a:lvl1pPr marL="0" indent="0">
              <a:spcAft>
                <a:spcPts val="600"/>
              </a:spcAft>
              <a:buNone/>
              <a:defRPr sz="2400" baseline="0">
                <a:solidFill>
                  <a:schemeClr val="bg1"/>
                </a:solidFill>
              </a:defRPr>
            </a:lvl1pPr>
          </a:lstStyle>
          <a:p>
            <a:pPr lvl="0"/>
            <a:r>
              <a:rPr lang="en-US" dirty="0"/>
              <a:t>Presenter Name</a:t>
            </a:r>
          </a:p>
          <a:p>
            <a:pPr lvl="0"/>
            <a:r>
              <a:rPr lang="en-US" dirty="0"/>
              <a:t>Presenter Title</a:t>
            </a:r>
          </a:p>
        </p:txBody>
      </p:sp>
      <p:sp>
        <p:nvSpPr>
          <p:cNvPr id="16" name="Footer Placeholder 4">
            <a:extLst>
              <a:ext uri="{FF2B5EF4-FFF2-40B4-BE49-F238E27FC236}">
                <a16:creationId xmlns:a16="http://schemas.microsoft.com/office/drawing/2014/main" id="{0C3464A6-232E-5E01-A56B-AE0B3137759E}"/>
              </a:ext>
            </a:extLst>
          </p:cNvPr>
          <p:cNvSpPr txBox="1">
            <a:spLocks/>
          </p:cNvSpPr>
          <p:nvPr userDrawn="1"/>
        </p:nvSpPr>
        <p:spPr>
          <a:xfrm>
            <a:off x="712448" y="4966929"/>
            <a:ext cx="7160850" cy="117419"/>
          </a:xfrm>
          <a:prstGeom prst="rect">
            <a:avLst/>
          </a:prstGeom>
        </p:spPr>
        <p:txBody>
          <a:bodyPr vert="horz" lIns="91440" tIns="91440" rIns="91440" bIns="91440" rtlCol="0" anchor="ctr" anchorCtr="0"/>
          <a:lstStyle>
            <a:defPPr>
              <a:defRPr lang="en-US"/>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550" dirty="0">
                <a:solidFill>
                  <a:schemeClr val="bg1"/>
                </a:solidFill>
              </a:rPr>
              <a:t>©2024 Hyland Software, Inc. and its affiliates. All rights reserved. All Hyland product names are registered or unregistered trademarks of Hyland Software, Inc. or its affiliates in the United States and other countries.</a:t>
            </a:r>
          </a:p>
        </p:txBody>
      </p:sp>
      <p:sp>
        <p:nvSpPr>
          <p:cNvPr id="18" name="Freeform: Shape 17">
            <a:extLst>
              <a:ext uri="{FF2B5EF4-FFF2-40B4-BE49-F238E27FC236}">
                <a16:creationId xmlns:a16="http://schemas.microsoft.com/office/drawing/2014/main" id="{81E035B1-D8F5-B4DC-757D-A41E43A8AA29}"/>
              </a:ext>
            </a:extLst>
          </p:cNvPr>
          <p:cNvSpPr/>
          <p:nvPr userDrawn="1"/>
        </p:nvSpPr>
        <p:spPr>
          <a:xfrm>
            <a:off x="11699700" y="0"/>
            <a:ext cx="492300" cy="53721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pic>
        <p:nvPicPr>
          <p:cNvPr id="7" name="Picture 6">
            <a:extLst>
              <a:ext uri="{FF2B5EF4-FFF2-40B4-BE49-F238E27FC236}">
                <a16:creationId xmlns:a16="http://schemas.microsoft.com/office/drawing/2014/main" id="{51C9DA2C-0540-61CD-CC88-C6E260FB7899}"/>
              </a:ext>
            </a:extLst>
          </p:cNvPr>
          <p:cNvPicPr>
            <a:picLocks noChangeAspect="1"/>
          </p:cNvPicPr>
          <p:nvPr userDrawn="1"/>
        </p:nvPicPr>
        <p:blipFill>
          <a:blip r:embed="rId4"/>
          <a:srcRect t="16586" b="16586"/>
          <a:stretch/>
        </p:blipFill>
        <p:spPr>
          <a:xfrm>
            <a:off x="8839200" y="5562336"/>
            <a:ext cx="3199698" cy="1052692"/>
          </a:xfrm>
          <a:prstGeom prst="rect">
            <a:avLst/>
          </a:prstGeom>
        </p:spPr>
      </p:pic>
      <p:pic>
        <p:nvPicPr>
          <p:cNvPr id="35" name="Graphic 34">
            <a:extLst>
              <a:ext uri="{FF2B5EF4-FFF2-40B4-BE49-F238E27FC236}">
                <a16:creationId xmlns:a16="http://schemas.microsoft.com/office/drawing/2014/main" id="{C015FFC3-3F8C-22EC-D59D-619CEBECFAE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938239" y="5821982"/>
            <a:ext cx="328244" cy="533400"/>
          </a:xfrm>
          <a:prstGeom prst="rect">
            <a:avLst/>
          </a:prstGeom>
        </p:spPr>
      </p:pic>
    </p:spTree>
    <p:extLst>
      <p:ext uri="{BB962C8B-B14F-4D97-AF65-F5344CB8AC3E}">
        <p14:creationId xmlns:p14="http://schemas.microsoft.com/office/powerpoint/2010/main" val="3208855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76144-3494-48F5-912E-6FE667D29BB8}"/>
              </a:ext>
            </a:extLst>
          </p:cNvPr>
          <p:cNvSpPr>
            <a:spLocks noGrp="1"/>
          </p:cNvSpPr>
          <p:nvPr>
            <p:ph type="title"/>
          </p:nvPr>
        </p:nvSpPr>
        <p:spPr>
          <a:xfrm>
            <a:off x="381000" y="228601"/>
            <a:ext cx="11430000" cy="685799"/>
          </a:xfrm>
          <a:prstGeom prst="rect">
            <a:avLst/>
          </a:prstGeom>
        </p:spPr>
        <p:txBody>
          <a:bodyPr vert="horz" lIns="91440" tIns="45720" rIns="91440" bIns="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212797A-0E14-474C-848E-06912870ADC7}"/>
              </a:ext>
            </a:extLst>
          </p:cNvPr>
          <p:cNvSpPr>
            <a:spLocks noGrp="1"/>
          </p:cNvSpPr>
          <p:nvPr>
            <p:ph type="body" idx="1"/>
          </p:nvPr>
        </p:nvSpPr>
        <p:spPr>
          <a:xfrm>
            <a:off x="381000" y="1143000"/>
            <a:ext cx="11430000" cy="5257800"/>
          </a:xfrm>
          <a:prstGeom prst="rect">
            <a:avLst/>
          </a:prstGeom>
        </p:spPr>
        <p:txBody>
          <a:bodyPr vert="horz"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52A217E-6DDA-4383-B366-A0FA149DB968}"/>
              </a:ext>
            </a:extLst>
          </p:cNvPr>
          <p:cNvSpPr>
            <a:spLocks noGrp="1"/>
          </p:cNvSpPr>
          <p:nvPr>
            <p:ph type="dt" sz="half" idx="2"/>
          </p:nvPr>
        </p:nvSpPr>
        <p:spPr>
          <a:xfrm>
            <a:off x="381000" y="6629400"/>
            <a:ext cx="1371600" cy="114300"/>
          </a:xfrm>
          <a:prstGeom prst="rect">
            <a:avLst/>
          </a:prstGeom>
        </p:spPr>
        <p:txBody>
          <a:bodyPr vert="horz" lIns="91440" tIns="91440" rIns="91440" bIns="91440" rtlCol="0" anchor="ctr" anchorCtr="0"/>
          <a:lstStyle>
            <a:lvl1pPr algn="l">
              <a:defRPr sz="1200">
                <a:solidFill>
                  <a:schemeClr val="tx1"/>
                </a:solidFill>
              </a:defRPr>
            </a:lvl1pPr>
          </a:lstStyle>
          <a:p>
            <a:fld id="{5958763E-B898-436D-883D-03711491D54A}" type="datetimeFigureOut">
              <a:rPr lang="en-US" smtClean="0"/>
              <a:pPr/>
              <a:t>11/25/2024</a:t>
            </a:fld>
            <a:endParaRPr lang="en-US" dirty="0"/>
          </a:p>
        </p:txBody>
      </p:sp>
      <p:sp>
        <p:nvSpPr>
          <p:cNvPr id="5" name="Footer Placeholder 4">
            <a:extLst>
              <a:ext uri="{FF2B5EF4-FFF2-40B4-BE49-F238E27FC236}">
                <a16:creationId xmlns:a16="http://schemas.microsoft.com/office/drawing/2014/main" id="{6DCE200A-1E68-4329-B3DC-2AB4387CCDA1}"/>
              </a:ext>
            </a:extLst>
          </p:cNvPr>
          <p:cNvSpPr>
            <a:spLocks noGrp="1"/>
          </p:cNvSpPr>
          <p:nvPr>
            <p:ph type="ftr" sz="quarter" idx="3"/>
          </p:nvPr>
        </p:nvSpPr>
        <p:spPr>
          <a:xfrm>
            <a:off x="2209800" y="6629401"/>
            <a:ext cx="7772400" cy="114300"/>
          </a:xfrm>
          <a:prstGeom prst="rect">
            <a:avLst/>
          </a:prstGeom>
        </p:spPr>
        <p:txBody>
          <a:bodyPr vert="horz" lIns="91440" tIns="91440" rIns="91440" bIns="91440" rtlCol="0" anchor="ctr" anchorCtr="0"/>
          <a:lstStyle>
            <a:lvl1pPr algn="ctr">
              <a:defRPr sz="12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CCB1512A-0CCA-42A8-A940-F6DF060CCBDF}"/>
              </a:ext>
            </a:extLst>
          </p:cNvPr>
          <p:cNvSpPr>
            <a:spLocks noGrp="1"/>
          </p:cNvSpPr>
          <p:nvPr>
            <p:ph type="sldNum" sz="quarter" idx="4"/>
          </p:nvPr>
        </p:nvSpPr>
        <p:spPr>
          <a:xfrm>
            <a:off x="10439400" y="6629400"/>
            <a:ext cx="1371600" cy="114299"/>
          </a:xfrm>
          <a:prstGeom prst="rect">
            <a:avLst/>
          </a:prstGeom>
        </p:spPr>
        <p:txBody>
          <a:bodyPr vert="horz" lIns="91440" tIns="91440" rIns="91440" bIns="91440" rtlCol="0" anchor="ctr" anchorCtr="0"/>
          <a:lstStyle>
            <a:lvl1pPr algn="r">
              <a:defRPr sz="1200">
                <a:solidFill>
                  <a:schemeClr val="tx1"/>
                </a:solidFill>
              </a:defRPr>
            </a:lvl1pPr>
          </a:lstStyle>
          <a:p>
            <a:fld id="{C15D44F4-F215-4E77-8A37-E5924A9890F9}" type="slidenum">
              <a:rPr lang="en-US" smtClean="0"/>
              <a:pPr/>
              <a:t>‹#›</a:t>
            </a:fld>
            <a:endParaRPr lang="en-US"/>
          </a:p>
        </p:txBody>
      </p:sp>
    </p:spTree>
    <p:extLst>
      <p:ext uri="{BB962C8B-B14F-4D97-AF65-F5344CB8AC3E}">
        <p14:creationId xmlns:p14="http://schemas.microsoft.com/office/powerpoint/2010/main" val="585507020"/>
      </p:ext>
    </p:extLst>
  </p:cSld>
  <p:clrMap bg1="lt1" tx1="dk1" bg2="lt2" tx2="dk2" accent1="accent1" accent2="accent2" accent3="accent3" accent4="accent4" accent5="accent5" accent6="accent6" hlink="hlink" folHlink="folHlink"/>
  <p:sldLayoutIdLst>
    <p:sldLayoutId id="2147483778" r:id="rId1"/>
    <p:sldLayoutId id="2147483807" r:id="rId2"/>
    <p:sldLayoutId id="2147483808" r:id="rId3"/>
    <p:sldLayoutId id="2147483809" r:id="rId4"/>
    <p:sldLayoutId id="2147483810" r:id="rId5"/>
    <p:sldLayoutId id="2147483811" r:id="rId6"/>
    <p:sldLayoutId id="2147483846" r:id="rId7"/>
    <p:sldLayoutId id="2147483849" r:id="rId8"/>
    <p:sldLayoutId id="2147483812" r:id="rId9"/>
    <p:sldLayoutId id="2147483813" r:id="rId10"/>
    <p:sldLayoutId id="2147483785" r:id="rId11"/>
    <p:sldLayoutId id="2147483850" r:id="rId12"/>
    <p:sldLayoutId id="2147483814" r:id="rId13"/>
    <p:sldLayoutId id="2147483786" r:id="rId14"/>
    <p:sldLayoutId id="2147483787" r:id="rId15"/>
    <p:sldLayoutId id="2147483791" r:id="rId16"/>
    <p:sldLayoutId id="2147483824" r:id="rId17"/>
    <p:sldLayoutId id="2147483823" r:id="rId18"/>
    <p:sldLayoutId id="2147483828" r:id="rId19"/>
    <p:sldLayoutId id="2147483829" r:id="rId20"/>
    <p:sldLayoutId id="2147483830" r:id="rId21"/>
    <p:sldLayoutId id="2147483831" r:id="rId22"/>
    <p:sldLayoutId id="2147483832" r:id="rId23"/>
    <p:sldLayoutId id="2147483833" r:id="rId24"/>
    <p:sldLayoutId id="2147483834" r:id="rId25"/>
    <p:sldLayoutId id="2147483835" r:id="rId26"/>
    <p:sldLayoutId id="2147483836" r:id="rId27"/>
    <p:sldLayoutId id="2147483837" r:id="rId28"/>
    <p:sldLayoutId id="2147483838" r:id="rId29"/>
    <p:sldLayoutId id="2147483790" r:id="rId30"/>
    <p:sldLayoutId id="2147483793" r:id="rId31"/>
    <p:sldLayoutId id="2147483794" r:id="rId32"/>
    <p:sldLayoutId id="2147483795" r:id="rId33"/>
    <p:sldLayoutId id="2147483803" r:id="rId34"/>
    <p:sldLayoutId id="2147483804" r:id="rId35"/>
    <p:sldLayoutId id="2147483724" r:id="rId36"/>
    <p:sldLayoutId id="2147483845" r:id="rId37"/>
    <p:sldLayoutId id="2147483843" r:id="rId38"/>
    <p:sldLayoutId id="2147483844" r:id="rId39"/>
    <p:sldLayoutId id="2147483848" r:id="rId40"/>
    <p:sldLayoutId id="2147483799" r:id="rId41"/>
    <p:sldLayoutId id="2147483797" r:id="rId42"/>
    <p:sldLayoutId id="2147483800" r:id="rId43"/>
    <p:sldLayoutId id="2147483801" r:id="rId44"/>
    <p:sldLayoutId id="2147483854" r:id="rId45"/>
    <p:sldLayoutId id="2147483855" r:id="rId46"/>
    <p:sldLayoutId id="2147483856" r:id="rId47"/>
    <p:sldLayoutId id="2147483857" r:id="rId48"/>
    <p:sldLayoutId id="2147483858" r:id="rId49"/>
    <p:sldLayoutId id="2147483859" r:id="rId50"/>
  </p:sldLayoutIdLst>
  <p:transition>
    <p:fade/>
  </p:transition>
  <p:txStyles>
    <p:titleStyle>
      <a:lvl1pPr algn="l" defTabSz="914400" rtl="0" eaLnBrk="1" latinLnBrk="0" hangingPunct="1">
        <a:lnSpc>
          <a:spcPct val="90000"/>
        </a:lnSpc>
        <a:spcBef>
          <a:spcPct val="0"/>
        </a:spcBef>
        <a:buNone/>
        <a:defRPr sz="3200" b="1" kern="1200" cap="none" baseline="0">
          <a:solidFill>
            <a:schemeClr val="tx1"/>
          </a:solidFill>
          <a:latin typeface="+mj-lt"/>
          <a:ea typeface="+mj-ea"/>
          <a:cs typeface="+mj-cs"/>
        </a:defRPr>
      </a:lvl1pPr>
    </p:titleStyle>
    <p:bodyStyle>
      <a:lvl1pPr marL="347472" indent="-228600"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800" kern="1200">
          <a:solidFill>
            <a:schemeClr val="tx1"/>
          </a:solidFill>
          <a:latin typeface="+mn-lt"/>
          <a:ea typeface="+mn-ea"/>
          <a:cs typeface="+mn-cs"/>
        </a:defRPr>
      </a:lvl1pPr>
      <a:lvl2pPr marL="568325" indent="-228600"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400" kern="1200">
          <a:solidFill>
            <a:schemeClr val="tx1"/>
          </a:solidFill>
          <a:latin typeface="+mn-lt"/>
          <a:ea typeface="+mn-ea"/>
          <a:cs typeface="+mn-cs"/>
        </a:defRPr>
      </a:lvl2pPr>
      <a:lvl3pPr marL="914400" indent="-231775"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000" kern="1200">
          <a:solidFill>
            <a:schemeClr val="tx1"/>
          </a:solidFill>
          <a:latin typeface="+mn-lt"/>
          <a:ea typeface="+mn-ea"/>
          <a:cs typeface="+mn-cs"/>
        </a:defRPr>
      </a:lvl3pPr>
      <a:lvl4pPr marL="1260475" indent="-230188"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1800" kern="1200">
          <a:solidFill>
            <a:schemeClr val="tx1"/>
          </a:solidFill>
          <a:latin typeface="+mn-lt"/>
          <a:ea typeface="+mn-ea"/>
          <a:cs typeface="+mn-cs"/>
        </a:defRPr>
      </a:lvl4pPr>
      <a:lvl5pPr marL="1539875" indent="-220663"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9" orient="horz" pos="2160" userDrawn="1">
          <p15:clr>
            <a:srgbClr val="F26B43"/>
          </p15:clr>
        </p15:guide>
        <p15:guide id="20" pos="3840" userDrawn="1">
          <p15:clr>
            <a:srgbClr val="F26B43"/>
          </p15:clr>
        </p15:guide>
        <p15:guide id="21" orient="horz" pos="144" userDrawn="1">
          <p15:clr>
            <a:srgbClr val="F26B43"/>
          </p15:clr>
        </p15:guide>
        <p15:guide id="22" orient="horz" pos="4176" userDrawn="1">
          <p15:clr>
            <a:srgbClr val="F26B43"/>
          </p15:clr>
        </p15:guide>
        <p15:guide id="23" pos="240" userDrawn="1">
          <p15:clr>
            <a:srgbClr val="F26B43"/>
          </p15:clr>
        </p15:guide>
        <p15:guide id="24" pos="74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45.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4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8.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46.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49.xml"/><Relationship Id="rId5" Type="http://schemas.openxmlformats.org/officeDocument/2006/relationships/image" Target="../media/image17.png"/><Relationship Id="rId4" Type="http://schemas.openxmlformats.org/officeDocument/2006/relationships/image" Target="../media/image16.jpeg"/></Relationships>
</file>

<file path=ppt/slides/_rels/slide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7.xml"/><Relationship Id="rId1" Type="http://schemas.openxmlformats.org/officeDocument/2006/relationships/slideLayout" Target="../slideLayouts/slideLayout50.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50.xml"/><Relationship Id="rId4" Type="http://schemas.openxmlformats.org/officeDocument/2006/relationships/image" Target="../media/image18.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AFA5E-469B-2BFC-9D4E-BD1EC6E48CA0}"/>
              </a:ext>
            </a:extLst>
          </p:cNvPr>
          <p:cNvSpPr>
            <a:spLocks noGrp="1"/>
          </p:cNvSpPr>
          <p:nvPr>
            <p:ph type="ctrTitle"/>
          </p:nvPr>
        </p:nvSpPr>
        <p:spPr>
          <a:xfrm>
            <a:off x="6991350" y="487680"/>
            <a:ext cx="4179570" cy="3376691"/>
          </a:xfrm>
        </p:spPr>
        <p:txBody>
          <a:bodyPr/>
          <a:lstStyle/>
          <a:p>
            <a:r>
              <a:rPr lang="en-US" dirty="0"/>
              <a:t>Data</a:t>
            </a:r>
            <a:r>
              <a:rPr lang="en-US" i="1" dirty="0"/>
              <a:t>based</a:t>
            </a:r>
          </a:p>
        </p:txBody>
      </p:sp>
      <p:pic>
        <p:nvPicPr>
          <p:cNvPr id="16" name="Picture Placeholder 15">
            <a:extLst>
              <a:ext uri="{FF2B5EF4-FFF2-40B4-BE49-F238E27FC236}">
                <a16:creationId xmlns:a16="http://schemas.microsoft.com/office/drawing/2014/main" id="{448EF356-1822-E2AE-2794-322870D4C222}"/>
              </a:ext>
            </a:extLst>
          </p:cNvPr>
          <p:cNvPicPr>
            <a:picLocks noGrp="1" noChangeAspect="1"/>
          </p:cNvPicPr>
          <p:nvPr>
            <p:ph type="pic" sz="quarter" idx="10"/>
          </p:nvPr>
        </p:nvPicPr>
        <p:blipFill>
          <a:blip r:embed="rId3">
            <a:alphaModFix/>
            <a:duotone>
              <a:prstClr val="black"/>
              <a:schemeClr val="accent2">
                <a:tint val="45000"/>
                <a:satMod val="400000"/>
              </a:schemeClr>
            </a:duotone>
          </a:blip>
          <a:srcRect l="23081" r="23081"/>
          <a:stretch/>
        </p:blipFill>
        <p:spPr>
          <a:xfrm>
            <a:off x="0" y="-5080"/>
            <a:ext cx="6576291" cy="6872605"/>
          </a:xfrm>
        </p:spPr>
      </p:pic>
      <p:cxnSp>
        <p:nvCxnSpPr>
          <p:cNvPr id="21" name="Straight Connector 20">
            <a:extLst>
              <a:ext uri="{FF2B5EF4-FFF2-40B4-BE49-F238E27FC236}">
                <a16:creationId xmlns:a16="http://schemas.microsoft.com/office/drawing/2014/main" id="{944268F6-A361-9907-F87F-9C4377ECAE6D}"/>
              </a:ext>
              <a:ext uri="{C183D7F6-B498-43B3-948B-1728B52AA6E4}">
                <adec:decorative xmlns:adec="http://schemas.microsoft.com/office/drawing/2017/decorative" val="1"/>
              </a:ext>
            </a:extLst>
          </p:cNvPr>
          <p:cNvCxnSpPr>
            <a:cxnSpLocks/>
          </p:cNvCxnSpPr>
          <p:nvPr/>
        </p:nvCxnSpPr>
        <p:spPr>
          <a:xfrm flipH="1" flipV="1">
            <a:off x="0" y="254643"/>
            <a:ext cx="6096000" cy="8557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14591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F4DD2-053C-93A3-00FE-44AA03101DC3}"/>
              </a:ext>
            </a:extLst>
          </p:cNvPr>
          <p:cNvSpPr>
            <a:spLocks noGrp="1"/>
          </p:cNvSpPr>
          <p:nvPr>
            <p:ph type="title"/>
          </p:nvPr>
        </p:nvSpPr>
        <p:spPr>
          <a:xfrm>
            <a:off x="5476874" y="570017"/>
            <a:ext cx="5884027" cy="878774"/>
          </a:xfrm>
        </p:spPr>
        <p:txBody>
          <a:bodyPr/>
          <a:lstStyle/>
          <a:p>
            <a:r>
              <a:rPr lang="en-US" dirty="0"/>
              <a:t>What is a database?</a:t>
            </a:r>
          </a:p>
        </p:txBody>
      </p:sp>
      <p:sp>
        <p:nvSpPr>
          <p:cNvPr id="4" name="Slide Number Placeholder 3">
            <a:extLst>
              <a:ext uri="{FF2B5EF4-FFF2-40B4-BE49-F238E27FC236}">
                <a16:creationId xmlns:a16="http://schemas.microsoft.com/office/drawing/2014/main" id="{AE9F6B94-BE7D-C610-E06D-879F4C5D9E44}"/>
              </a:ext>
            </a:extLst>
          </p:cNvPr>
          <p:cNvSpPr>
            <a:spLocks noGrp="1"/>
          </p:cNvSpPr>
          <p:nvPr>
            <p:ph type="sldNum" sz="quarter" idx="12"/>
          </p:nvPr>
        </p:nvSpPr>
        <p:spPr/>
        <p:txBody>
          <a:bodyPr/>
          <a:lstStyle/>
          <a:p>
            <a:fld id="{A49DFD55-3C28-40EF-9E31-A92D2E4017FF}" type="slidenum">
              <a:rPr lang="en-US" smtClean="0"/>
              <a:pPr/>
              <a:t>2</a:t>
            </a:fld>
            <a:endParaRPr lang="en-US" dirty="0"/>
          </a:p>
        </p:txBody>
      </p:sp>
      <p:sp>
        <p:nvSpPr>
          <p:cNvPr id="5" name="Content Placeholder 4">
            <a:extLst>
              <a:ext uri="{FF2B5EF4-FFF2-40B4-BE49-F238E27FC236}">
                <a16:creationId xmlns:a16="http://schemas.microsoft.com/office/drawing/2014/main" id="{A85E872B-B113-4DA3-2C2C-41D3E307049E}"/>
              </a:ext>
            </a:extLst>
          </p:cNvPr>
          <p:cNvSpPr>
            <a:spLocks noGrp="1"/>
          </p:cNvSpPr>
          <p:nvPr>
            <p:ph sz="half" idx="14"/>
          </p:nvPr>
        </p:nvSpPr>
        <p:spPr>
          <a:xfrm>
            <a:off x="5453725" y="1962603"/>
            <a:ext cx="5907176" cy="2536826"/>
          </a:xfrm>
        </p:spPr>
        <p:txBody>
          <a:bodyPr>
            <a:normAutofit/>
          </a:bodyPr>
          <a:lstStyle/>
          <a:p>
            <a:r>
              <a:rPr lang="en-US" sz="3200" dirty="0">
                <a:latin typeface="+mj-lt"/>
              </a:rPr>
              <a:t>an organized collection of structured information, or </a:t>
            </a:r>
            <a:r>
              <a:rPr lang="en-US" sz="3200" i="1" dirty="0">
                <a:latin typeface="+mj-lt"/>
              </a:rPr>
              <a:t>data</a:t>
            </a:r>
            <a:r>
              <a:rPr lang="en-US" sz="3200" dirty="0">
                <a:latin typeface="+mj-lt"/>
              </a:rPr>
              <a:t>, typically stored electronically in a computer system</a:t>
            </a:r>
          </a:p>
        </p:txBody>
      </p:sp>
      <p:pic>
        <p:nvPicPr>
          <p:cNvPr id="11" name="Picture Placeholder 10" descr="Several boxes with papers&#10;&#10;Description automatically generated with medium confidence">
            <a:extLst>
              <a:ext uri="{FF2B5EF4-FFF2-40B4-BE49-F238E27FC236}">
                <a16:creationId xmlns:a16="http://schemas.microsoft.com/office/drawing/2014/main" id="{1D292231-7860-1D2C-E6F1-2B2C7A7B441A}"/>
              </a:ext>
            </a:extLst>
          </p:cNvPr>
          <p:cNvPicPr>
            <a:picLocks noGrp="1" noChangeAspect="1"/>
          </p:cNvPicPr>
          <p:nvPr>
            <p:ph type="pic" sz="quarter" idx="13"/>
          </p:nvPr>
        </p:nvPicPr>
        <p:blipFill>
          <a:blip r:embed="rId3"/>
          <a:srcRect l="2138" r="2138"/>
          <a:stretch>
            <a:fillRect/>
          </a:stretch>
        </p:blipFill>
        <p:spPr/>
      </p:pic>
    </p:spTree>
    <p:extLst>
      <p:ext uri="{BB962C8B-B14F-4D97-AF65-F5344CB8AC3E}">
        <p14:creationId xmlns:p14="http://schemas.microsoft.com/office/powerpoint/2010/main" val="26644558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4D16-C66C-61F2-2AD5-403E1E7B006E}"/>
              </a:ext>
            </a:extLst>
          </p:cNvPr>
          <p:cNvSpPr>
            <a:spLocks noGrp="1"/>
          </p:cNvSpPr>
          <p:nvPr>
            <p:ph type="title"/>
          </p:nvPr>
        </p:nvSpPr>
        <p:spPr>
          <a:xfrm>
            <a:off x="201089" y="912773"/>
            <a:ext cx="9953308" cy="830612"/>
          </a:xfrm>
        </p:spPr>
        <p:txBody>
          <a:bodyPr/>
          <a:lstStyle/>
          <a:p>
            <a:r>
              <a:rPr lang="en-US" dirty="0"/>
              <a:t>What types of things are stored in databases?</a:t>
            </a:r>
          </a:p>
        </p:txBody>
      </p:sp>
      <p:sp>
        <p:nvSpPr>
          <p:cNvPr id="7" name="Slide Number Placeholder 6">
            <a:extLst>
              <a:ext uri="{FF2B5EF4-FFF2-40B4-BE49-F238E27FC236}">
                <a16:creationId xmlns:a16="http://schemas.microsoft.com/office/drawing/2014/main" id="{A558AB24-5E21-CE4C-3B75-76681F99EABA}"/>
              </a:ext>
            </a:extLst>
          </p:cNvPr>
          <p:cNvSpPr>
            <a:spLocks noGrp="1"/>
          </p:cNvSpPr>
          <p:nvPr>
            <p:ph type="sldNum" sz="quarter" idx="13"/>
          </p:nvPr>
        </p:nvSpPr>
        <p:spPr/>
        <p:txBody>
          <a:bodyPr/>
          <a:lstStyle/>
          <a:p>
            <a:fld id="{A49DFD55-3C28-40EF-9E31-A92D2E4017FF}" type="slidenum">
              <a:rPr lang="en-US" smtClean="0"/>
              <a:pPr/>
              <a:t>3</a:t>
            </a:fld>
            <a:endParaRPr lang="en-US" dirty="0"/>
          </a:p>
        </p:txBody>
      </p:sp>
      <p:sp>
        <p:nvSpPr>
          <p:cNvPr id="8" name="Rectangle: Rounded Corners 7">
            <a:extLst>
              <a:ext uri="{FF2B5EF4-FFF2-40B4-BE49-F238E27FC236}">
                <a16:creationId xmlns:a16="http://schemas.microsoft.com/office/drawing/2014/main" id="{606218A3-B8F5-464F-F2D1-FAE3E96876B4}"/>
              </a:ext>
            </a:extLst>
          </p:cNvPr>
          <p:cNvSpPr/>
          <p:nvPr/>
        </p:nvSpPr>
        <p:spPr>
          <a:xfrm>
            <a:off x="522513" y="2334103"/>
            <a:ext cx="2327564" cy="1715763"/>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sz="3200" dirty="0">
                <a:latin typeface="+mj-lt"/>
              </a:rPr>
              <a:t>Facebook posts</a:t>
            </a:r>
          </a:p>
        </p:txBody>
      </p:sp>
      <p:sp>
        <p:nvSpPr>
          <p:cNvPr id="9" name="Rectangle: Rounded Corners 8">
            <a:extLst>
              <a:ext uri="{FF2B5EF4-FFF2-40B4-BE49-F238E27FC236}">
                <a16:creationId xmlns:a16="http://schemas.microsoft.com/office/drawing/2014/main" id="{D09DFC37-5456-80FD-CB00-3B441B3718D5}"/>
              </a:ext>
            </a:extLst>
          </p:cNvPr>
          <p:cNvSpPr/>
          <p:nvPr/>
        </p:nvSpPr>
        <p:spPr>
          <a:xfrm>
            <a:off x="1693009" y="4276883"/>
            <a:ext cx="2327564" cy="1715763"/>
          </a:xfrm>
          <a:prstGeom prst="round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3200" dirty="0">
                <a:latin typeface="+mj-lt"/>
              </a:rPr>
              <a:t>School records</a:t>
            </a:r>
          </a:p>
        </p:txBody>
      </p:sp>
      <p:sp>
        <p:nvSpPr>
          <p:cNvPr id="10" name="Rectangle: Rounded Corners 9">
            <a:extLst>
              <a:ext uri="{FF2B5EF4-FFF2-40B4-BE49-F238E27FC236}">
                <a16:creationId xmlns:a16="http://schemas.microsoft.com/office/drawing/2014/main" id="{A3FDD409-2A05-7A25-B018-E0BFEE90612D}"/>
              </a:ext>
            </a:extLst>
          </p:cNvPr>
          <p:cNvSpPr/>
          <p:nvPr/>
        </p:nvSpPr>
        <p:spPr>
          <a:xfrm>
            <a:off x="4126248" y="2491232"/>
            <a:ext cx="2601900" cy="1715763"/>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3200" dirty="0">
                <a:solidFill>
                  <a:schemeClr val="tx1"/>
                </a:solidFill>
                <a:latin typeface="+mj-lt"/>
              </a:rPr>
              <a:t>Concert ticket sales</a:t>
            </a:r>
          </a:p>
        </p:txBody>
      </p:sp>
      <p:sp>
        <p:nvSpPr>
          <p:cNvPr id="11" name="Rectangle: Rounded Corners 10">
            <a:extLst>
              <a:ext uri="{FF2B5EF4-FFF2-40B4-BE49-F238E27FC236}">
                <a16:creationId xmlns:a16="http://schemas.microsoft.com/office/drawing/2014/main" id="{C3778C31-49DB-8DDE-FB77-7DF2BE5D460E}"/>
              </a:ext>
            </a:extLst>
          </p:cNvPr>
          <p:cNvSpPr/>
          <p:nvPr/>
        </p:nvSpPr>
        <p:spPr>
          <a:xfrm>
            <a:off x="4732744" y="4640586"/>
            <a:ext cx="2327564" cy="1715763"/>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3200" dirty="0">
                <a:latin typeface="+mj-lt"/>
              </a:rPr>
              <a:t>Sports statistics</a:t>
            </a:r>
          </a:p>
        </p:txBody>
      </p:sp>
      <p:sp>
        <p:nvSpPr>
          <p:cNvPr id="12" name="Rectangle: Rounded Corners 11">
            <a:extLst>
              <a:ext uri="{FF2B5EF4-FFF2-40B4-BE49-F238E27FC236}">
                <a16:creationId xmlns:a16="http://schemas.microsoft.com/office/drawing/2014/main" id="{F4D365C8-B584-B681-3C7D-D230F8CFE428}"/>
              </a:ext>
            </a:extLst>
          </p:cNvPr>
          <p:cNvSpPr/>
          <p:nvPr/>
        </p:nvSpPr>
        <p:spPr>
          <a:xfrm>
            <a:off x="7386452" y="2334104"/>
            <a:ext cx="2601900" cy="171576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1"/>
                </a:solidFill>
                <a:latin typeface="+mj-lt"/>
              </a:rPr>
              <a:t>Video game catalogs</a:t>
            </a:r>
          </a:p>
        </p:txBody>
      </p:sp>
      <p:sp>
        <p:nvSpPr>
          <p:cNvPr id="13" name="Rectangle: Rounded Corners 12">
            <a:extLst>
              <a:ext uri="{FF2B5EF4-FFF2-40B4-BE49-F238E27FC236}">
                <a16:creationId xmlns:a16="http://schemas.microsoft.com/office/drawing/2014/main" id="{B15C1ADC-9375-A815-9594-50C6D8F658D8}"/>
              </a:ext>
            </a:extLst>
          </p:cNvPr>
          <p:cNvSpPr/>
          <p:nvPr/>
        </p:nvSpPr>
        <p:spPr>
          <a:xfrm>
            <a:off x="7826833" y="4345226"/>
            <a:ext cx="2327564" cy="1715763"/>
          </a:xfrm>
          <a:prstGeom prst="round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3200" dirty="0">
                <a:solidFill>
                  <a:schemeClr val="tx1"/>
                </a:solidFill>
                <a:latin typeface="+mj-lt"/>
              </a:rPr>
              <a:t>Movies</a:t>
            </a:r>
          </a:p>
          <a:p>
            <a:pPr algn="ctr"/>
            <a:r>
              <a:rPr lang="en-US" sz="3200" dirty="0">
                <a:solidFill>
                  <a:schemeClr val="tx1"/>
                </a:solidFill>
                <a:latin typeface="+mj-lt"/>
              </a:rPr>
              <a:t>(like IMDb)</a:t>
            </a:r>
          </a:p>
        </p:txBody>
      </p:sp>
      <p:sp>
        <p:nvSpPr>
          <p:cNvPr id="3" name="Rectangle 2">
            <a:extLst>
              <a:ext uri="{FF2B5EF4-FFF2-40B4-BE49-F238E27FC236}">
                <a16:creationId xmlns:a16="http://schemas.microsoft.com/office/drawing/2014/main" id="{4535BD9A-C7D2-7DD6-D9AE-554D481A6F22}"/>
              </a:ext>
            </a:extLst>
          </p:cNvPr>
          <p:cNvSpPr/>
          <p:nvPr/>
        </p:nvSpPr>
        <p:spPr>
          <a:xfrm>
            <a:off x="1104405" y="1743385"/>
            <a:ext cx="4797631" cy="385158"/>
          </a:xfrm>
          <a:prstGeom prst="rect">
            <a:avLst/>
          </a:prstGeom>
          <a:no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i="1" dirty="0">
                <a:latin typeface="+mj-lt"/>
              </a:rPr>
              <a:t>text, numbers, dates, and more!</a:t>
            </a:r>
          </a:p>
        </p:txBody>
      </p:sp>
    </p:spTree>
    <p:extLst>
      <p:ext uri="{BB962C8B-B14F-4D97-AF65-F5344CB8AC3E}">
        <p14:creationId xmlns:p14="http://schemas.microsoft.com/office/powerpoint/2010/main" val="2988157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956EF-7DC3-B9EE-19BA-1CB8E93B1E89}"/>
              </a:ext>
            </a:extLst>
          </p:cNvPr>
          <p:cNvSpPr>
            <a:spLocks noGrp="1"/>
          </p:cNvSpPr>
          <p:nvPr>
            <p:ph type="title"/>
          </p:nvPr>
        </p:nvSpPr>
        <p:spPr>
          <a:xfrm>
            <a:off x="838201" y="895350"/>
            <a:ext cx="3247662" cy="826572"/>
          </a:xfrm>
        </p:spPr>
        <p:txBody>
          <a:bodyPr/>
          <a:lstStyle/>
          <a:p>
            <a:r>
              <a:rPr lang="en-US" dirty="0"/>
              <a:t>Relational Databases</a:t>
            </a:r>
          </a:p>
        </p:txBody>
      </p:sp>
      <p:sp>
        <p:nvSpPr>
          <p:cNvPr id="3" name="Content Placeholder 2">
            <a:extLst>
              <a:ext uri="{FF2B5EF4-FFF2-40B4-BE49-F238E27FC236}">
                <a16:creationId xmlns:a16="http://schemas.microsoft.com/office/drawing/2014/main" id="{5A405F18-E438-80FA-BDF2-36C19E507F5B}"/>
              </a:ext>
            </a:extLst>
          </p:cNvPr>
          <p:cNvSpPr>
            <a:spLocks noGrp="1"/>
          </p:cNvSpPr>
          <p:nvPr>
            <p:ph sz="half" idx="16"/>
          </p:nvPr>
        </p:nvSpPr>
        <p:spPr>
          <a:xfrm>
            <a:off x="838200" y="1805049"/>
            <a:ext cx="3056906" cy="4246500"/>
          </a:xfrm>
        </p:spPr>
        <p:txBody>
          <a:bodyPr>
            <a:normAutofit/>
          </a:bodyPr>
          <a:lstStyle/>
          <a:p>
            <a:r>
              <a:rPr lang="en-US" sz="3600" dirty="0"/>
              <a:t>Data is stored in </a:t>
            </a:r>
            <a:r>
              <a:rPr lang="en-US" sz="3600" b="1" i="1" dirty="0"/>
              <a:t>tables</a:t>
            </a:r>
            <a:r>
              <a:rPr lang="en-US" sz="3600" dirty="0"/>
              <a:t> where each </a:t>
            </a:r>
            <a:r>
              <a:rPr lang="en-US" sz="3600" b="1" dirty="0">
                <a:solidFill>
                  <a:schemeClr val="accent5"/>
                </a:solidFill>
              </a:rPr>
              <a:t>row</a:t>
            </a:r>
            <a:r>
              <a:rPr lang="en-US" sz="3600" dirty="0"/>
              <a:t> is a </a:t>
            </a:r>
            <a:r>
              <a:rPr lang="en-US" sz="3600" b="1" dirty="0">
                <a:solidFill>
                  <a:schemeClr val="accent5"/>
                </a:solidFill>
              </a:rPr>
              <a:t>record</a:t>
            </a:r>
            <a:r>
              <a:rPr lang="en-US" sz="3600" dirty="0"/>
              <a:t>, and each </a:t>
            </a:r>
            <a:r>
              <a:rPr lang="en-US" sz="3600" b="1" dirty="0">
                <a:solidFill>
                  <a:schemeClr val="tx2"/>
                </a:solidFill>
              </a:rPr>
              <a:t>column</a:t>
            </a:r>
            <a:r>
              <a:rPr lang="en-US" sz="3600" dirty="0"/>
              <a:t> is a </a:t>
            </a:r>
            <a:r>
              <a:rPr lang="en-US" sz="3600" b="1" dirty="0">
                <a:solidFill>
                  <a:schemeClr val="tx2"/>
                </a:solidFill>
              </a:rPr>
              <a:t>property</a:t>
            </a:r>
          </a:p>
        </p:txBody>
      </p:sp>
      <p:graphicFrame>
        <p:nvGraphicFramePr>
          <p:cNvPr id="6" name="Table Placeholder 5">
            <a:extLst>
              <a:ext uri="{FF2B5EF4-FFF2-40B4-BE49-F238E27FC236}">
                <a16:creationId xmlns:a16="http://schemas.microsoft.com/office/drawing/2014/main" id="{86624F2C-2D40-B893-D953-9F45EF17EA61}"/>
              </a:ext>
            </a:extLst>
          </p:cNvPr>
          <p:cNvGraphicFramePr>
            <a:graphicFrameLocks noGrp="1"/>
          </p:cNvGraphicFramePr>
          <p:nvPr>
            <p:ph type="tbl" sz="quarter" idx="14"/>
            <p:extLst>
              <p:ext uri="{D42A27DB-BD31-4B8C-83A1-F6EECF244321}">
                <p14:modId xmlns:p14="http://schemas.microsoft.com/office/powerpoint/2010/main" val="3963519966"/>
              </p:ext>
            </p:extLst>
          </p:nvPr>
        </p:nvGraphicFramePr>
        <p:xfrm>
          <a:off x="4085863" y="895350"/>
          <a:ext cx="7718210" cy="4920376"/>
        </p:xfrm>
        <a:graphic>
          <a:graphicData uri="http://schemas.openxmlformats.org/drawingml/2006/table">
            <a:tbl>
              <a:tblPr firstRow="1" bandRow="1">
                <a:tableStyleId>{D7AC3CCA-C797-4891-BE02-D94E43425B78}</a:tableStyleId>
              </a:tblPr>
              <a:tblGrid>
                <a:gridCol w="2979955">
                  <a:extLst>
                    <a:ext uri="{9D8B030D-6E8A-4147-A177-3AD203B41FA5}">
                      <a16:colId xmlns:a16="http://schemas.microsoft.com/office/drawing/2014/main" val="406022548"/>
                    </a:ext>
                  </a:extLst>
                </a:gridCol>
                <a:gridCol w="1116281">
                  <a:extLst>
                    <a:ext uri="{9D8B030D-6E8A-4147-A177-3AD203B41FA5}">
                      <a16:colId xmlns:a16="http://schemas.microsoft.com/office/drawing/2014/main" val="3006503620"/>
                    </a:ext>
                  </a:extLst>
                </a:gridCol>
                <a:gridCol w="1591293">
                  <a:extLst>
                    <a:ext uri="{9D8B030D-6E8A-4147-A177-3AD203B41FA5}">
                      <a16:colId xmlns:a16="http://schemas.microsoft.com/office/drawing/2014/main" val="3384971548"/>
                    </a:ext>
                  </a:extLst>
                </a:gridCol>
                <a:gridCol w="2030681">
                  <a:extLst>
                    <a:ext uri="{9D8B030D-6E8A-4147-A177-3AD203B41FA5}">
                      <a16:colId xmlns:a16="http://schemas.microsoft.com/office/drawing/2014/main" val="3492056126"/>
                    </a:ext>
                  </a:extLst>
                </a:gridCol>
              </a:tblGrid>
              <a:tr h="818614">
                <a:tc>
                  <a:txBody>
                    <a:bodyPr/>
                    <a:lstStyle/>
                    <a:p>
                      <a:pPr algn="ctr"/>
                      <a:r>
                        <a:rPr lang="en-US" sz="3200" dirty="0">
                          <a:solidFill>
                            <a:schemeClr val="bg1"/>
                          </a:solidFill>
                        </a:rPr>
                        <a:t>Title</a:t>
                      </a:r>
                    </a:p>
                  </a:txBody>
                  <a:tcPr anchor="ctr">
                    <a:solidFill>
                      <a:schemeClr val="accent1"/>
                    </a:solidFill>
                  </a:tcPr>
                </a:tc>
                <a:tc>
                  <a:txBody>
                    <a:bodyPr/>
                    <a:lstStyle/>
                    <a:p>
                      <a:pPr algn="ctr"/>
                      <a:r>
                        <a:rPr lang="en-US" sz="3200" dirty="0">
                          <a:solidFill>
                            <a:schemeClr val="bg1"/>
                          </a:solidFill>
                        </a:rPr>
                        <a:t>Year</a:t>
                      </a:r>
                    </a:p>
                  </a:txBody>
                  <a:tcPr anchor="ctr">
                    <a:solidFill>
                      <a:schemeClr val="accent1"/>
                    </a:solidFill>
                  </a:tcPr>
                </a:tc>
                <a:tc>
                  <a:txBody>
                    <a:bodyPr/>
                    <a:lstStyle/>
                    <a:p>
                      <a:pPr algn="ctr"/>
                      <a:r>
                        <a:rPr lang="en-US" sz="3200" dirty="0">
                          <a:solidFill>
                            <a:schemeClr val="bg1"/>
                          </a:solidFill>
                        </a:rPr>
                        <a:t>Genre</a:t>
                      </a:r>
                    </a:p>
                  </a:txBody>
                  <a:tcPr anchor="ctr">
                    <a:solidFill>
                      <a:schemeClr val="accent1"/>
                    </a:solidFill>
                  </a:tcPr>
                </a:tc>
                <a:tc>
                  <a:txBody>
                    <a:bodyPr/>
                    <a:lstStyle/>
                    <a:p>
                      <a:pPr algn="ctr"/>
                      <a:r>
                        <a:rPr lang="en-US" sz="3200" dirty="0">
                          <a:solidFill>
                            <a:schemeClr val="bg1"/>
                          </a:solidFill>
                        </a:rPr>
                        <a:t>Director</a:t>
                      </a:r>
                    </a:p>
                  </a:txBody>
                  <a:tcPr anchor="ctr">
                    <a:solidFill>
                      <a:schemeClr val="accent1"/>
                    </a:solidFill>
                  </a:tcPr>
                </a:tc>
                <a:extLst>
                  <a:ext uri="{0D108BD9-81ED-4DB2-BD59-A6C34878D82A}">
                    <a16:rowId xmlns:a16="http://schemas.microsoft.com/office/drawing/2014/main" val="3643221832"/>
                  </a:ext>
                </a:extLst>
              </a:tr>
              <a:tr h="818614">
                <a:tc>
                  <a:txBody>
                    <a:bodyPr/>
                    <a:lstStyle/>
                    <a:p>
                      <a:pPr algn="l"/>
                      <a:r>
                        <a:rPr lang="en-US" sz="2400" dirty="0"/>
                        <a:t>Billy Madison</a:t>
                      </a:r>
                    </a:p>
                  </a:txBody>
                  <a:tcPr anchor="ctr">
                    <a:solidFill>
                      <a:schemeClr val="bg1"/>
                    </a:solidFill>
                  </a:tcPr>
                </a:tc>
                <a:tc>
                  <a:txBody>
                    <a:bodyPr/>
                    <a:lstStyle/>
                    <a:p>
                      <a:pPr algn="l"/>
                      <a:r>
                        <a:rPr lang="en-US" sz="2400" dirty="0"/>
                        <a:t>1995</a:t>
                      </a:r>
                    </a:p>
                  </a:txBody>
                  <a:tcPr anchor="ctr">
                    <a:solidFill>
                      <a:schemeClr val="bg1"/>
                    </a:solidFill>
                  </a:tcPr>
                </a:tc>
                <a:tc>
                  <a:txBody>
                    <a:bodyPr/>
                    <a:lstStyle/>
                    <a:p>
                      <a:pPr algn="l"/>
                      <a:r>
                        <a:rPr lang="en-US" sz="2400" dirty="0"/>
                        <a:t>Comedy</a:t>
                      </a:r>
                    </a:p>
                  </a:txBody>
                  <a:tcPr anchor="ctr">
                    <a:solidFill>
                      <a:schemeClr val="bg1"/>
                    </a:solidFill>
                  </a:tcPr>
                </a:tc>
                <a:tc>
                  <a:txBody>
                    <a:bodyPr/>
                    <a:lstStyle/>
                    <a:p>
                      <a:pPr algn="l"/>
                      <a:r>
                        <a:rPr lang="en-US" sz="2400" dirty="0"/>
                        <a:t>Tamra Davis</a:t>
                      </a:r>
                    </a:p>
                  </a:txBody>
                  <a:tcPr anchor="ctr">
                    <a:solidFill>
                      <a:schemeClr val="bg1"/>
                    </a:solidFill>
                  </a:tcPr>
                </a:tc>
                <a:extLst>
                  <a:ext uri="{0D108BD9-81ED-4DB2-BD59-A6C34878D82A}">
                    <a16:rowId xmlns:a16="http://schemas.microsoft.com/office/drawing/2014/main" val="2136858782"/>
                  </a:ext>
                </a:extLst>
              </a:tr>
              <a:tr h="818614">
                <a:tc>
                  <a:txBody>
                    <a:bodyPr/>
                    <a:lstStyle/>
                    <a:p>
                      <a:pPr algn="l"/>
                      <a:r>
                        <a:rPr lang="en-US" sz="2400" dirty="0"/>
                        <a:t>The Wedding Singer</a:t>
                      </a:r>
                    </a:p>
                  </a:txBody>
                  <a:tcPr anchor="ctr">
                    <a:solidFill>
                      <a:schemeClr val="bg1"/>
                    </a:solidFill>
                  </a:tcPr>
                </a:tc>
                <a:tc>
                  <a:txBody>
                    <a:bodyPr/>
                    <a:lstStyle/>
                    <a:p>
                      <a:pPr algn="l"/>
                      <a:r>
                        <a:rPr lang="en-US" sz="2400" dirty="0"/>
                        <a:t>1998</a:t>
                      </a:r>
                    </a:p>
                  </a:txBody>
                  <a:tcPr anchor="ctr">
                    <a:solidFill>
                      <a:schemeClr val="bg1"/>
                    </a:solidFill>
                  </a:tcPr>
                </a:tc>
                <a:tc>
                  <a:txBody>
                    <a:bodyPr/>
                    <a:lstStyle/>
                    <a:p>
                      <a:pPr algn="l"/>
                      <a:r>
                        <a:rPr lang="en-US" sz="2400" dirty="0"/>
                        <a:t>Comedy</a:t>
                      </a:r>
                    </a:p>
                  </a:txBody>
                  <a:tcPr anchor="ctr">
                    <a:solidFill>
                      <a:schemeClr val="bg1"/>
                    </a:solidFill>
                  </a:tcPr>
                </a:tc>
                <a:tc>
                  <a:txBody>
                    <a:bodyPr/>
                    <a:lstStyle/>
                    <a:p>
                      <a:pPr algn="l"/>
                      <a:r>
                        <a:rPr lang="en-US" sz="2400" dirty="0"/>
                        <a:t>Frank </a:t>
                      </a:r>
                      <a:r>
                        <a:rPr lang="en-US" sz="2400" dirty="0" err="1"/>
                        <a:t>Coraci</a:t>
                      </a:r>
                      <a:endParaRPr lang="en-US" sz="2400" dirty="0"/>
                    </a:p>
                  </a:txBody>
                  <a:tcPr anchor="ctr">
                    <a:solidFill>
                      <a:schemeClr val="bg1"/>
                    </a:solidFill>
                  </a:tcPr>
                </a:tc>
                <a:extLst>
                  <a:ext uri="{0D108BD9-81ED-4DB2-BD59-A6C34878D82A}">
                    <a16:rowId xmlns:a16="http://schemas.microsoft.com/office/drawing/2014/main" val="2173611247"/>
                  </a:ext>
                </a:extLst>
              </a:tr>
              <a:tr h="818614">
                <a:tc>
                  <a:txBody>
                    <a:bodyPr/>
                    <a:lstStyle/>
                    <a:p>
                      <a:pPr algn="l"/>
                      <a:r>
                        <a:rPr lang="en-US" sz="2400" dirty="0"/>
                        <a:t>Reign Over Me</a:t>
                      </a:r>
                    </a:p>
                  </a:txBody>
                  <a:tcPr anchor="ctr">
                    <a:solidFill>
                      <a:schemeClr val="bg1"/>
                    </a:solidFill>
                  </a:tcPr>
                </a:tc>
                <a:tc>
                  <a:txBody>
                    <a:bodyPr/>
                    <a:lstStyle/>
                    <a:p>
                      <a:pPr algn="l"/>
                      <a:r>
                        <a:rPr lang="en-US" sz="2400" dirty="0"/>
                        <a:t>2007</a:t>
                      </a:r>
                    </a:p>
                  </a:txBody>
                  <a:tcPr anchor="ctr">
                    <a:solidFill>
                      <a:schemeClr val="bg1"/>
                    </a:solidFill>
                  </a:tcPr>
                </a:tc>
                <a:tc>
                  <a:txBody>
                    <a:bodyPr/>
                    <a:lstStyle/>
                    <a:p>
                      <a:pPr algn="l"/>
                      <a:r>
                        <a:rPr lang="en-US" sz="2400" dirty="0"/>
                        <a:t>Drama</a:t>
                      </a:r>
                    </a:p>
                  </a:txBody>
                  <a:tcPr anchor="ctr">
                    <a:solidFill>
                      <a:schemeClr val="bg1"/>
                    </a:solidFill>
                  </a:tcPr>
                </a:tc>
                <a:tc>
                  <a:txBody>
                    <a:bodyPr/>
                    <a:lstStyle/>
                    <a:p>
                      <a:pPr algn="l"/>
                      <a:r>
                        <a:rPr lang="en-US" sz="2400" dirty="0"/>
                        <a:t>Mike Binder</a:t>
                      </a:r>
                    </a:p>
                  </a:txBody>
                  <a:tcPr anchor="ctr">
                    <a:solidFill>
                      <a:schemeClr val="bg1"/>
                    </a:solidFill>
                  </a:tcPr>
                </a:tc>
                <a:extLst>
                  <a:ext uri="{0D108BD9-81ED-4DB2-BD59-A6C34878D82A}">
                    <a16:rowId xmlns:a16="http://schemas.microsoft.com/office/drawing/2014/main" val="2034835309"/>
                  </a:ext>
                </a:extLst>
              </a:tr>
              <a:tr h="818614">
                <a:tc>
                  <a:txBody>
                    <a:bodyPr/>
                    <a:lstStyle/>
                    <a:p>
                      <a:pPr algn="l"/>
                      <a:r>
                        <a:rPr lang="en-US" sz="2400" dirty="0"/>
                        <a:t>Grown Ups 2</a:t>
                      </a:r>
                    </a:p>
                  </a:txBody>
                  <a:tcPr anchor="ctr">
                    <a:solidFill>
                      <a:schemeClr val="bg1"/>
                    </a:solidFill>
                  </a:tcPr>
                </a:tc>
                <a:tc>
                  <a:txBody>
                    <a:bodyPr/>
                    <a:lstStyle/>
                    <a:p>
                      <a:pPr algn="l"/>
                      <a:r>
                        <a:rPr lang="en-US" sz="2400" dirty="0"/>
                        <a:t>2013</a:t>
                      </a:r>
                    </a:p>
                  </a:txBody>
                  <a:tcPr anchor="ctr">
                    <a:solidFill>
                      <a:schemeClr val="bg1"/>
                    </a:solidFill>
                  </a:tcPr>
                </a:tc>
                <a:tc>
                  <a:txBody>
                    <a:bodyPr/>
                    <a:lstStyle/>
                    <a:p>
                      <a:pPr algn="l"/>
                      <a:r>
                        <a:rPr lang="en-US" sz="2400" dirty="0"/>
                        <a:t>Comedy</a:t>
                      </a:r>
                    </a:p>
                  </a:txBody>
                  <a:tcPr anchor="ctr">
                    <a:solidFill>
                      <a:schemeClr val="bg1"/>
                    </a:solidFill>
                  </a:tcPr>
                </a:tc>
                <a:tc>
                  <a:txBody>
                    <a:bodyPr/>
                    <a:lstStyle/>
                    <a:p>
                      <a:pPr algn="l"/>
                      <a:r>
                        <a:rPr lang="en-US" sz="2400" dirty="0"/>
                        <a:t>Dennis Dugan</a:t>
                      </a:r>
                    </a:p>
                  </a:txBody>
                  <a:tcPr anchor="ctr">
                    <a:solidFill>
                      <a:schemeClr val="bg1"/>
                    </a:solidFill>
                  </a:tcPr>
                </a:tc>
                <a:extLst>
                  <a:ext uri="{0D108BD9-81ED-4DB2-BD59-A6C34878D82A}">
                    <a16:rowId xmlns:a16="http://schemas.microsoft.com/office/drawing/2014/main" val="3258318017"/>
                  </a:ext>
                </a:extLst>
              </a:tr>
              <a:tr h="818614">
                <a:tc>
                  <a:txBody>
                    <a:bodyPr/>
                    <a:lstStyle/>
                    <a:p>
                      <a:pPr algn="l"/>
                      <a:r>
                        <a:rPr lang="en-US" sz="2400" dirty="0"/>
                        <a:t>Uncut Gems</a:t>
                      </a:r>
                    </a:p>
                  </a:txBody>
                  <a:tcPr anchor="ctr">
                    <a:solidFill>
                      <a:schemeClr val="bg1"/>
                    </a:solidFill>
                  </a:tcPr>
                </a:tc>
                <a:tc>
                  <a:txBody>
                    <a:bodyPr/>
                    <a:lstStyle/>
                    <a:p>
                      <a:pPr algn="l"/>
                      <a:r>
                        <a:rPr lang="en-US" sz="2400" dirty="0"/>
                        <a:t>2019</a:t>
                      </a:r>
                    </a:p>
                  </a:txBody>
                  <a:tcPr anchor="ctr">
                    <a:solidFill>
                      <a:schemeClr val="bg1"/>
                    </a:solidFill>
                  </a:tcPr>
                </a:tc>
                <a:tc>
                  <a:txBody>
                    <a:bodyPr/>
                    <a:lstStyle/>
                    <a:p>
                      <a:pPr algn="l"/>
                      <a:r>
                        <a:rPr lang="en-US" sz="2400" dirty="0"/>
                        <a:t>Thriller</a:t>
                      </a:r>
                    </a:p>
                  </a:txBody>
                  <a:tcPr anchor="ctr">
                    <a:solidFill>
                      <a:schemeClr val="bg1"/>
                    </a:solidFill>
                  </a:tcPr>
                </a:tc>
                <a:tc>
                  <a:txBody>
                    <a:bodyPr/>
                    <a:lstStyle/>
                    <a:p>
                      <a:pPr algn="l"/>
                      <a:r>
                        <a:rPr lang="en-US" sz="2400" dirty="0"/>
                        <a:t>Josh &amp; Benny </a:t>
                      </a:r>
                      <a:r>
                        <a:rPr lang="en-US" sz="2400" dirty="0" err="1"/>
                        <a:t>Safdie</a:t>
                      </a:r>
                      <a:endParaRPr lang="en-US" sz="2400" dirty="0"/>
                    </a:p>
                  </a:txBody>
                  <a:tcPr anchor="ctr">
                    <a:solidFill>
                      <a:schemeClr val="bg1"/>
                    </a:solidFill>
                  </a:tcPr>
                </a:tc>
                <a:extLst>
                  <a:ext uri="{0D108BD9-81ED-4DB2-BD59-A6C34878D82A}">
                    <a16:rowId xmlns:a16="http://schemas.microsoft.com/office/drawing/2014/main" val="2416026118"/>
                  </a:ext>
                </a:extLst>
              </a:tr>
            </a:tbl>
          </a:graphicData>
        </a:graphic>
      </p:graphicFrame>
      <p:sp>
        <p:nvSpPr>
          <p:cNvPr id="5" name="Slide Number Placeholder 4">
            <a:extLst>
              <a:ext uri="{FF2B5EF4-FFF2-40B4-BE49-F238E27FC236}">
                <a16:creationId xmlns:a16="http://schemas.microsoft.com/office/drawing/2014/main" id="{5D731DF5-D154-D77D-E3A4-33ACFE9BED13}"/>
              </a:ext>
            </a:extLst>
          </p:cNvPr>
          <p:cNvSpPr>
            <a:spLocks noGrp="1"/>
          </p:cNvSpPr>
          <p:nvPr>
            <p:ph type="sldNum" sz="quarter" idx="12"/>
          </p:nvPr>
        </p:nvSpPr>
        <p:spPr/>
        <p:txBody>
          <a:bodyPr/>
          <a:lstStyle/>
          <a:p>
            <a:fld id="{A49DFD55-3C28-40EF-9E31-A92D2E4017FF}" type="slidenum">
              <a:rPr lang="en-US" smtClean="0"/>
              <a:pPr/>
              <a:t>4</a:t>
            </a:fld>
            <a:endParaRPr lang="en-US" dirty="0"/>
          </a:p>
        </p:txBody>
      </p:sp>
      <p:sp>
        <p:nvSpPr>
          <p:cNvPr id="7" name="Rectangle 6">
            <a:extLst>
              <a:ext uri="{FF2B5EF4-FFF2-40B4-BE49-F238E27FC236}">
                <a16:creationId xmlns:a16="http://schemas.microsoft.com/office/drawing/2014/main" id="{7236C5EA-4EB5-6161-CEEF-8A36CEC0E5FC}"/>
              </a:ext>
            </a:extLst>
          </p:cNvPr>
          <p:cNvSpPr/>
          <p:nvPr/>
        </p:nvSpPr>
        <p:spPr>
          <a:xfrm>
            <a:off x="4085863" y="1721922"/>
            <a:ext cx="7718210" cy="826572"/>
          </a:xfrm>
          <a:prstGeom prst="rect">
            <a:avLst/>
          </a:prstGeom>
          <a:solidFill>
            <a:schemeClr val="accent5">
              <a:alpha val="5882"/>
            </a:schemeClr>
          </a:solidFill>
          <a:ln w="762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07B4408-0C1A-7845-05C0-7E53C8BFF432}"/>
              </a:ext>
            </a:extLst>
          </p:cNvPr>
          <p:cNvSpPr/>
          <p:nvPr/>
        </p:nvSpPr>
        <p:spPr>
          <a:xfrm>
            <a:off x="7053944" y="902276"/>
            <a:ext cx="1128156" cy="4920376"/>
          </a:xfrm>
          <a:prstGeom prst="rect">
            <a:avLst/>
          </a:prstGeom>
          <a:solidFill>
            <a:schemeClr val="tx2">
              <a:alpha val="5882"/>
            </a:schemeClr>
          </a:solidFill>
          <a:ln w="7620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DB9D9D6A-E472-DF87-8EA4-3D27FD9B28EC}"/>
              </a:ext>
            </a:extLst>
          </p:cNvPr>
          <p:cNvSpPr/>
          <p:nvPr/>
        </p:nvSpPr>
        <p:spPr bwMode="auto">
          <a:xfrm>
            <a:off x="3009900" y="190777"/>
            <a:ext cx="1485899" cy="1479270"/>
          </a:xfrm>
          <a:prstGeom prst="ellipse">
            <a:avLst/>
          </a:prstGeom>
          <a:solidFill>
            <a:schemeClr val="tx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b="1" dirty="0">
                <a:solidFill>
                  <a:schemeClr val="bg1"/>
                </a:solidFill>
                <a:ea typeface="Segoe UI" pitchFamily="34" charset="0"/>
                <a:cs typeface="Segoe UI" pitchFamily="34" charset="0"/>
              </a:rPr>
              <a:t>SQL</a:t>
            </a:r>
            <a:endParaRPr lang="en-US" sz="1600" b="1" dirty="0">
              <a:solidFill>
                <a:schemeClr val="bg1"/>
              </a:solidFill>
              <a:ea typeface="Segoe UI" pitchFamily="34" charset="0"/>
              <a:cs typeface="Segoe UI" pitchFamily="34" charset="0"/>
            </a:endParaRPr>
          </a:p>
        </p:txBody>
      </p:sp>
    </p:spTree>
    <p:extLst>
      <p:ext uri="{BB962C8B-B14F-4D97-AF65-F5344CB8AC3E}">
        <p14:creationId xmlns:p14="http://schemas.microsoft.com/office/powerpoint/2010/main" val="833497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iterate type="lt">
                                    <p:tmAbs val="100"/>
                                  </p:iterate>
                                  <p:childTnLst>
                                    <p:set>
                                      <p:cBhvr>
                                        <p:cTn id="11" dur="1" fill="hold">
                                          <p:stCondLst>
                                            <p:cond delay="0"/>
                                          </p:stCondLst>
                                        </p:cTn>
                                        <p:tgtEl>
                                          <p:spTgt spid="3">
                                            <p:txEl>
                                              <p:pRg st="0" end="0"/>
                                            </p:txEl>
                                          </p:spTgt>
                                        </p:tgtEl>
                                        <p:attrNameLst>
                                          <p:attrName>style.visibility</p:attrName>
                                        </p:attrNameLst>
                                      </p:cBhvr>
                                      <p:to>
                                        <p:strVal val="visible"/>
                                      </p:to>
                                    </p:set>
                                  </p:childTnLst>
                                </p:cTn>
                              </p:par>
                              <p:par>
                                <p:cTn id="12" presetID="10" presetClass="entr" presetSubtype="0" fill="hold" grpId="0" nodeType="withEffect">
                                  <p:stCondLst>
                                    <p:cond delay="30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250"/>
                                        <p:tgtEl>
                                          <p:spTgt spid="7"/>
                                        </p:tgtEl>
                                      </p:cBhvr>
                                    </p:animEffect>
                                  </p:childTnLst>
                                </p:cTn>
                              </p:par>
                              <p:par>
                                <p:cTn id="15" presetID="10" presetClass="entr" presetSubtype="0" fill="hold" grpId="0" nodeType="withEffect">
                                  <p:stCondLst>
                                    <p:cond delay="450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25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44D89F3-847C-C5BE-9242-3A95976472B8}"/>
              </a:ext>
            </a:extLst>
          </p:cNvPr>
          <p:cNvSpPr/>
          <p:nvPr/>
        </p:nvSpPr>
        <p:spPr>
          <a:xfrm>
            <a:off x="-28230" y="-18287"/>
            <a:ext cx="12220230" cy="6876288"/>
          </a:xfrm>
          <a:prstGeom prst="rect">
            <a:avLst/>
          </a:prstGeom>
          <a:solidFill>
            <a:srgbClr val="001E2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95664A44-C56B-5477-85A9-900EB2BE0D5F}"/>
              </a:ext>
            </a:extLst>
          </p:cNvPr>
          <p:cNvSpPr>
            <a:spLocks noGrp="1"/>
          </p:cNvSpPr>
          <p:nvPr>
            <p:ph type="sldNum" sz="quarter" idx="12"/>
          </p:nvPr>
        </p:nvSpPr>
        <p:spPr/>
        <p:txBody>
          <a:bodyPr/>
          <a:lstStyle/>
          <a:p>
            <a:fld id="{A49DFD55-3C28-40EF-9E31-A92D2E4017FF}" type="slidenum">
              <a:rPr lang="en-US" smtClean="0"/>
              <a:pPr/>
              <a:t>5</a:t>
            </a:fld>
            <a:endParaRPr lang="en-US" dirty="0"/>
          </a:p>
        </p:txBody>
      </p:sp>
      <p:sp>
        <p:nvSpPr>
          <p:cNvPr id="5" name="Content Placeholder 4">
            <a:extLst>
              <a:ext uri="{FF2B5EF4-FFF2-40B4-BE49-F238E27FC236}">
                <a16:creationId xmlns:a16="http://schemas.microsoft.com/office/drawing/2014/main" id="{588291F5-1C07-53C4-01F2-4E80DCA6059B}"/>
              </a:ext>
            </a:extLst>
          </p:cNvPr>
          <p:cNvSpPr>
            <a:spLocks noGrp="1"/>
          </p:cNvSpPr>
          <p:nvPr>
            <p:ph sz="half" idx="14"/>
          </p:nvPr>
        </p:nvSpPr>
        <p:spPr>
          <a:xfrm>
            <a:off x="4393870" y="2078212"/>
            <a:ext cx="7635834" cy="1828770"/>
          </a:xfrm>
        </p:spPr>
        <p:txBody>
          <a:bodyPr>
            <a:normAutofit fontScale="92500"/>
          </a:bodyPr>
          <a:lstStyle/>
          <a:p>
            <a:r>
              <a:rPr lang="en-US" sz="3600" dirty="0">
                <a:solidFill>
                  <a:schemeClr val="bg1"/>
                </a:solidFill>
              </a:rPr>
              <a:t>MongoDB is a </a:t>
            </a:r>
            <a:r>
              <a:rPr lang="en-US" sz="3600" b="1" dirty="0">
                <a:solidFill>
                  <a:schemeClr val="bg1"/>
                </a:solidFill>
              </a:rPr>
              <a:t>document database</a:t>
            </a:r>
            <a:r>
              <a:rPr lang="en-US" sz="3600" dirty="0">
                <a:solidFill>
                  <a:schemeClr val="bg1"/>
                </a:solidFill>
              </a:rPr>
              <a:t> designed for ease of application development and scaling.</a:t>
            </a:r>
          </a:p>
        </p:txBody>
      </p:sp>
      <p:pic>
        <p:nvPicPr>
          <p:cNvPr id="10" name="Picture 9" descr="A green text on a black background&#10;&#10;Description automatically generated">
            <a:extLst>
              <a:ext uri="{FF2B5EF4-FFF2-40B4-BE49-F238E27FC236}">
                <a16:creationId xmlns:a16="http://schemas.microsoft.com/office/drawing/2014/main" id="{723CB874-10A2-F653-7501-A2543F1C71A3}"/>
              </a:ext>
            </a:extLst>
          </p:cNvPr>
          <p:cNvPicPr>
            <a:picLocks noChangeAspect="1"/>
          </p:cNvPicPr>
          <p:nvPr/>
        </p:nvPicPr>
        <p:blipFill>
          <a:blip r:embed="rId3"/>
          <a:stretch>
            <a:fillRect/>
          </a:stretch>
        </p:blipFill>
        <p:spPr>
          <a:xfrm>
            <a:off x="4114265" y="463137"/>
            <a:ext cx="6365963" cy="1605932"/>
          </a:xfrm>
          <a:prstGeom prst="rect">
            <a:avLst/>
          </a:prstGeom>
        </p:spPr>
      </p:pic>
      <p:pic>
        <p:nvPicPr>
          <p:cNvPr id="21" name="Picture Placeholder 20" descr="A pattern of green symbols&#10;&#10;Description automatically generated with medium confidence">
            <a:extLst>
              <a:ext uri="{FF2B5EF4-FFF2-40B4-BE49-F238E27FC236}">
                <a16:creationId xmlns:a16="http://schemas.microsoft.com/office/drawing/2014/main" id="{27CF49DE-703D-360C-4BFA-C4D607857219}"/>
              </a:ext>
            </a:extLst>
          </p:cNvPr>
          <p:cNvPicPr>
            <a:picLocks noGrp="1" noChangeAspect="1"/>
          </p:cNvPicPr>
          <p:nvPr>
            <p:ph type="pic" sz="quarter" idx="13"/>
          </p:nvPr>
        </p:nvPicPr>
        <p:blipFill>
          <a:blip r:embed="rId4"/>
          <a:srcRect l="23495" r="23495"/>
          <a:stretch>
            <a:fillRect/>
          </a:stretch>
        </p:blipFill>
        <p:spPr/>
      </p:pic>
      <p:sp>
        <p:nvSpPr>
          <p:cNvPr id="22" name="Content Placeholder 4">
            <a:extLst>
              <a:ext uri="{FF2B5EF4-FFF2-40B4-BE49-F238E27FC236}">
                <a16:creationId xmlns:a16="http://schemas.microsoft.com/office/drawing/2014/main" id="{7F51FEA1-5E82-B6E9-8D84-4B77D3954F3C}"/>
              </a:ext>
            </a:extLst>
          </p:cNvPr>
          <p:cNvSpPr txBox="1">
            <a:spLocks/>
          </p:cNvSpPr>
          <p:nvPr/>
        </p:nvSpPr>
        <p:spPr>
          <a:xfrm>
            <a:off x="4838206" y="4080419"/>
            <a:ext cx="7008420" cy="926275"/>
          </a:xfrm>
          <a:prstGeom prst="rect">
            <a:avLst/>
          </a:prstGeom>
        </p:spPr>
        <p:txBody>
          <a:bodyPr vert="horz" lIns="91440" tIns="0" rIns="91440" bIns="45720" rtlCol="0">
            <a:normAutofit fontScale="92500"/>
          </a:bodyPr>
          <a:lstStyle>
            <a:lvl1pPr marL="0" indent="0" algn="l" defTabSz="914400" rtl="0" eaLnBrk="1" latinLnBrk="0" hangingPunct="1">
              <a:lnSpc>
                <a:spcPct val="100000"/>
              </a:lnSpc>
              <a:spcBef>
                <a:spcPts val="1000"/>
              </a:spcBef>
              <a:buFont typeface="Arial" panose="020B0604020202020204" pitchFamily="34" charset="0"/>
              <a:buNone/>
              <a:defRPr sz="1800" b="0" kern="1200" spc="50" baseline="0">
                <a:solidFill>
                  <a:schemeClr val="tx1"/>
                </a:solidFill>
                <a:latin typeface="+mn-lt"/>
                <a:ea typeface="+mn-ea"/>
                <a:cs typeface="+mn-cs"/>
              </a:defRPr>
            </a:lvl1pPr>
            <a:lvl2pPr marL="283464" indent="-285750" algn="l" defTabSz="914400" rtl="0" eaLnBrk="1" latinLnBrk="0" hangingPunct="1">
              <a:lnSpc>
                <a:spcPct val="100000"/>
              </a:lnSpc>
              <a:spcBef>
                <a:spcPts val="1000"/>
              </a:spcBef>
              <a:buFont typeface="Arial" panose="020B0604020202020204" pitchFamily="34" charset="0"/>
              <a:buChar char="•"/>
              <a:defRPr sz="1800" kern="1200" spc="50" baseline="0">
                <a:solidFill>
                  <a:schemeClr val="tx1"/>
                </a:solidFill>
                <a:latin typeface="+mn-lt"/>
                <a:ea typeface="+mn-ea"/>
                <a:cs typeface="+mn-cs"/>
              </a:defRPr>
            </a:lvl2pPr>
            <a:lvl3pPr marL="566928" indent="-285750" algn="l" defTabSz="914400" rtl="0" eaLnBrk="1" latinLnBrk="0" hangingPunct="1">
              <a:lnSpc>
                <a:spcPct val="100000"/>
              </a:lnSpc>
              <a:spcBef>
                <a:spcPts val="1000"/>
              </a:spcBef>
              <a:buFont typeface="Arial" panose="020B0604020202020204" pitchFamily="34" charset="0"/>
              <a:buChar char="•"/>
              <a:defRPr sz="1800" kern="1200" spc="50" baseline="0">
                <a:solidFill>
                  <a:schemeClr val="tx1"/>
                </a:solidFill>
                <a:latin typeface="+mn-lt"/>
                <a:ea typeface="+mn-ea"/>
                <a:cs typeface="+mn-cs"/>
              </a:defRPr>
            </a:lvl3pPr>
            <a:lvl4pPr marL="859536" indent="-285750" algn="l" defTabSz="914400" rtl="0" eaLnBrk="1" latinLnBrk="0" hangingPunct="1">
              <a:lnSpc>
                <a:spcPct val="100000"/>
              </a:lnSpc>
              <a:spcBef>
                <a:spcPts val="1000"/>
              </a:spcBef>
              <a:buFont typeface="Arial" panose="020B0604020202020204" pitchFamily="34" charset="0"/>
              <a:buChar char="•"/>
              <a:defRPr sz="1800" kern="1200" spc="50" baseline="0">
                <a:solidFill>
                  <a:schemeClr val="tx1"/>
                </a:solidFill>
                <a:latin typeface="+mn-lt"/>
                <a:ea typeface="+mn-ea"/>
                <a:cs typeface="+mn-cs"/>
              </a:defRPr>
            </a:lvl4pPr>
            <a:lvl5pPr marL="1152144" indent="-285750" algn="l" defTabSz="914400" rtl="0" eaLnBrk="1" latinLnBrk="0" hangingPunct="1">
              <a:lnSpc>
                <a:spcPct val="100000"/>
              </a:lnSpc>
              <a:spcBef>
                <a:spcPts val="10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bg1"/>
                </a:solidFill>
              </a:rPr>
              <a:t>A record in MongoDB is a </a:t>
            </a:r>
            <a:r>
              <a:rPr lang="en-US" sz="2400" b="1" dirty="0">
                <a:solidFill>
                  <a:schemeClr val="bg1"/>
                </a:solidFill>
              </a:rPr>
              <a:t>document</a:t>
            </a:r>
            <a:r>
              <a:rPr lang="en-US" sz="2400" dirty="0">
                <a:solidFill>
                  <a:schemeClr val="bg1"/>
                </a:solidFill>
              </a:rPr>
              <a:t>, which is a data structure composed of field and value pairs:</a:t>
            </a:r>
          </a:p>
        </p:txBody>
      </p:sp>
      <p:grpSp>
        <p:nvGrpSpPr>
          <p:cNvPr id="26" name="Group 25">
            <a:extLst>
              <a:ext uri="{FF2B5EF4-FFF2-40B4-BE49-F238E27FC236}">
                <a16:creationId xmlns:a16="http://schemas.microsoft.com/office/drawing/2014/main" id="{10EB17CC-9237-E8C2-74EF-2A0D689A5A37}"/>
              </a:ext>
            </a:extLst>
          </p:cNvPr>
          <p:cNvGrpSpPr/>
          <p:nvPr/>
        </p:nvGrpSpPr>
        <p:grpSpPr>
          <a:xfrm>
            <a:off x="5640779" y="4952010"/>
            <a:ext cx="5807034" cy="1769464"/>
            <a:chOff x="5640779" y="4952010"/>
            <a:chExt cx="5807034" cy="1769464"/>
          </a:xfrm>
        </p:grpSpPr>
        <p:sp>
          <p:nvSpPr>
            <p:cNvPr id="25" name="Rectangle 24">
              <a:extLst>
                <a:ext uri="{FF2B5EF4-FFF2-40B4-BE49-F238E27FC236}">
                  <a16:creationId xmlns:a16="http://schemas.microsoft.com/office/drawing/2014/main" id="{3DFBD400-1827-295E-8051-4EE13E1A8263}"/>
                </a:ext>
              </a:extLst>
            </p:cNvPr>
            <p:cNvSpPr/>
            <p:nvPr/>
          </p:nvSpPr>
          <p:spPr>
            <a:xfrm>
              <a:off x="5640779" y="4952010"/>
              <a:ext cx="5807034" cy="1769464"/>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769ED28C-89F7-23FD-4E8F-B0308B614670}"/>
                </a:ext>
              </a:extLst>
            </p:cNvPr>
            <p:cNvPicPr>
              <a:picLocks noChangeAspect="1"/>
            </p:cNvPicPr>
            <p:nvPr/>
          </p:nvPicPr>
          <p:blipFill>
            <a:blip r:embed="rId5"/>
            <a:stretch>
              <a:fillRect/>
            </a:stretch>
          </p:blipFill>
          <p:spPr>
            <a:xfrm>
              <a:off x="5870236" y="5061379"/>
              <a:ext cx="5429250" cy="1619250"/>
            </a:xfrm>
            <a:prstGeom prst="rect">
              <a:avLst/>
            </a:prstGeom>
          </p:spPr>
        </p:pic>
      </p:grpSp>
      <p:sp>
        <p:nvSpPr>
          <p:cNvPr id="6" name="Oval 5">
            <a:extLst>
              <a:ext uri="{FF2B5EF4-FFF2-40B4-BE49-F238E27FC236}">
                <a16:creationId xmlns:a16="http://schemas.microsoft.com/office/drawing/2014/main" id="{2FEE67DD-18DD-6AC8-8063-C7A8A8CDC113}"/>
              </a:ext>
            </a:extLst>
          </p:cNvPr>
          <p:cNvSpPr/>
          <p:nvPr/>
        </p:nvSpPr>
        <p:spPr bwMode="auto">
          <a:xfrm>
            <a:off x="2209800" y="342900"/>
            <a:ext cx="1485899" cy="1479270"/>
          </a:xfrm>
          <a:prstGeom prst="ellipse">
            <a:avLst/>
          </a:prstGeom>
          <a:solidFill>
            <a:schemeClr val="tx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000" b="1" dirty="0">
                <a:solidFill>
                  <a:schemeClr val="bg1"/>
                </a:solidFill>
                <a:ea typeface="Segoe UI" pitchFamily="34" charset="0"/>
                <a:cs typeface="Segoe UI" pitchFamily="34" charset="0"/>
              </a:rPr>
              <a:t>NoSQL</a:t>
            </a:r>
            <a:endParaRPr lang="en-US" sz="1600" b="1" dirty="0">
              <a:solidFill>
                <a:schemeClr val="bg1"/>
              </a:solidFill>
              <a:ea typeface="Segoe UI" pitchFamily="34" charset="0"/>
              <a:cs typeface="Segoe UI" pitchFamily="34" charset="0"/>
            </a:endParaRPr>
          </a:p>
        </p:txBody>
      </p:sp>
    </p:spTree>
    <p:extLst>
      <p:ext uri="{BB962C8B-B14F-4D97-AF65-F5344CB8AC3E}">
        <p14:creationId xmlns:p14="http://schemas.microsoft.com/office/powerpoint/2010/main" val="37010513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par>
                                <p:cTn id="13" presetID="10" presetClass="entr" presetSubtype="0" fill="hold" nodeType="with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423AB-2FC3-80A6-5B96-D6E2E7CAF2D1}"/>
              </a:ext>
            </a:extLst>
          </p:cNvPr>
          <p:cNvSpPr>
            <a:spLocks noGrp="1"/>
          </p:cNvSpPr>
          <p:nvPr>
            <p:ph type="title"/>
          </p:nvPr>
        </p:nvSpPr>
        <p:spPr>
          <a:xfrm>
            <a:off x="5522026" y="268361"/>
            <a:ext cx="5949538" cy="1061676"/>
          </a:xfrm>
        </p:spPr>
        <p:txBody>
          <a:bodyPr/>
          <a:lstStyle/>
          <a:p>
            <a:r>
              <a:rPr lang="en-US" dirty="0"/>
              <a:t>Atlas: MongoDB in the cloud</a:t>
            </a:r>
          </a:p>
        </p:txBody>
      </p:sp>
      <p:sp>
        <p:nvSpPr>
          <p:cNvPr id="3" name="Content Placeholder 2">
            <a:extLst>
              <a:ext uri="{FF2B5EF4-FFF2-40B4-BE49-F238E27FC236}">
                <a16:creationId xmlns:a16="http://schemas.microsoft.com/office/drawing/2014/main" id="{BF6E7699-1FA0-9070-52FB-9CAFE92EC655}"/>
              </a:ext>
            </a:extLst>
          </p:cNvPr>
          <p:cNvSpPr>
            <a:spLocks noGrp="1"/>
          </p:cNvSpPr>
          <p:nvPr>
            <p:ph sz="half" idx="2"/>
          </p:nvPr>
        </p:nvSpPr>
        <p:spPr>
          <a:xfrm>
            <a:off x="853687" y="1615043"/>
            <a:ext cx="6726596" cy="2386483"/>
          </a:xfrm>
        </p:spPr>
        <p:txBody>
          <a:bodyPr>
            <a:normAutofit/>
          </a:bodyPr>
          <a:lstStyle/>
          <a:p>
            <a:r>
              <a:rPr lang="en-US" sz="2400" dirty="0"/>
              <a:t>What is the cloud?</a:t>
            </a:r>
          </a:p>
          <a:p>
            <a:endParaRPr lang="en-US" b="0" dirty="0"/>
          </a:p>
          <a:p>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10847778-7467-B49D-8D1B-9C6F7688E0BB}"/>
              </a:ext>
            </a:extLst>
          </p:cNvPr>
          <p:cNvSpPr>
            <a:spLocks noGrp="1"/>
          </p:cNvSpPr>
          <p:nvPr>
            <p:ph type="sldNum" sz="quarter" idx="12"/>
          </p:nvPr>
        </p:nvSpPr>
        <p:spPr/>
        <p:txBody>
          <a:bodyPr/>
          <a:lstStyle/>
          <a:p>
            <a:fld id="{A49DFD55-3C28-40EF-9E31-A92D2E4017FF}" type="slidenum">
              <a:rPr lang="en-US" smtClean="0"/>
              <a:pPr/>
              <a:t>6</a:t>
            </a:fld>
            <a:endParaRPr lang="en-US" dirty="0"/>
          </a:p>
        </p:txBody>
      </p:sp>
      <p:pic>
        <p:nvPicPr>
          <p:cNvPr id="5124" name="Picture 4" descr="What Is a Cloud Server? | How Do Cloud Servers Work? | Gcore">
            <a:extLst>
              <a:ext uri="{FF2B5EF4-FFF2-40B4-BE49-F238E27FC236}">
                <a16:creationId xmlns:a16="http://schemas.microsoft.com/office/drawing/2014/main" id="{E22B9A59-DD8E-65BC-1710-DD0EFB6C7B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18120" y="2066399"/>
            <a:ext cx="2711237" cy="180837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D80FFAE-5670-6590-8262-1E035A484080}"/>
              </a:ext>
            </a:extLst>
          </p:cNvPr>
          <p:cNvSpPr txBox="1"/>
          <p:nvPr/>
        </p:nvSpPr>
        <p:spPr>
          <a:xfrm>
            <a:off x="3455720" y="2692257"/>
            <a:ext cx="2066306" cy="1200329"/>
          </a:xfrm>
          <a:prstGeom prst="rect">
            <a:avLst/>
          </a:prstGeom>
          <a:noFill/>
        </p:spPr>
        <p:txBody>
          <a:bodyPr wrap="square" rtlCol="0">
            <a:spAutoFit/>
          </a:bodyPr>
          <a:lstStyle/>
          <a:p>
            <a:r>
              <a:rPr lang="en-US" b="1" u="sng" dirty="0"/>
              <a:t>Perception</a:t>
            </a:r>
          </a:p>
          <a:p>
            <a:r>
              <a:rPr lang="en-US" dirty="0"/>
              <a:t>A magic place where everything lives forever </a:t>
            </a:r>
          </a:p>
        </p:txBody>
      </p:sp>
      <p:pic>
        <p:nvPicPr>
          <p:cNvPr id="5126" name="Picture 6" descr="Cloud magic was a nice story, now with an unhappy ending • The Register">
            <a:extLst>
              <a:ext uri="{FF2B5EF4-FFF2-40B4-BE49-F238E27FC236}">
                <a16:creationId xmlns:a16="http://schemas.microsoft.com/office/drawing/2014/main" id="{949C1436-01B2-73B6-1045-9E14145465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3686" y="2152130"/>
            <a:ext cx="2602034" cy="172264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55CA8FD-DD3E-C2BB-0806-BCDF61A5C703}"/>
              </a:ext>
            </a:extLst>
          </p:cNvPr>
          <p:cNvSpPr txBox="1"/>
          <p:nvPr/>
        </p:nvSpPr>
        <p:spPr>
          <a:xfrm>
            <a:off x="5589052" y="2042699"/>
            <a:ext cx="1829067" cy="1754326"/>
          </a:xfrm>
          <a:prstGeom prst="rect">
            <a:avLst/>
          </a:prstGeom>
          <a:noFill/>
        </p:spPr>
        <p:txBody>
          <a:bodyPr wrap="square" rtlCol="0">
            <a:spAutoFit/>
          </a:bodyPr>
          <a:lstStyle/>
          <a:p>
            <a:pPr algn="r"/>
            <a:r>
              <a:rPr lang="en-US" b="1" u="sng" dirty="0"/>
              <a:t>Reality</a:t>
            </a:r>
          </a:p>
          <a:p>
            <a:pPr algn="r"/>
            <a:r>
              <a:rPr lang="en-US" dirty="0"/>
              <a:t>A bunch of computers</a:t>
            </a:r>
          </a:p>
          <a:p>
            <a:pPr algn="r"/>
            <a:r>
              <a:rPr lang="en-US" dirty="0"/>
              <a:t>(i.e., a global network of servers)</a:t>
            </a:r>
          </a:p>
        </p:txBody>
      </p:sp>
      <p:pic>
        <p:nvPicPr>
          <p:cNvPr id="8" name="Picture 7">
            <a:extLst>
              <a:ext uri="{FF2B5EF4-FFF2-40B4-BE49-F238E27FC236}">
                <a16:creationId xmlns:a16="http://schemas.microsoft.com/office/drawing/2014/main" id="{66D5EF1E-41FB-D931-CE44-31CB2299B1FE}"/>
              </a:ext>
            </a:extLst>
          </p:cNvPr>
          <p:cNvPicPr>
            <a:picLocks noChangeAspect="1"/>
          </p:cNvPicPr>
          <p:nvPr/>
        </p:nvPicPr>
        <p:blipFill>
          <a:blip r:embed="rId5"/>
          <a:stretch>
            <a:fillRect/>
          </a:stretch>
        </p:blipFill>
        <p:spPr>
          <a:xfrm>
            <a:off x="7209023" y="3859023"/>
            <a:ext cx="4982977" cy="3282201"/>
          </a:xfrm>
          <a:prstGeom prst="rect">
            <a:avLst/>
          </a:prstGeom>
        </p:spPr>
      </p:pic>
      <p:sp>
        <p:nvSpPr>
          <p:cNvPr id="10" name="TextBox 9">
            <a:extLst>
              <a:ext uri="{FF2B5EF4-FFF2-40B4-BE49-F238E27FC236}">
                <a16:creationId xmlns:a16="http://schemas.microsoft.com/office/drawing/2014/main" id="{E30EB409-8384-DDE6-BED1-4320B0CE7B8C}"/>
              </a:ext>
            </a:extLst>
          </p:cNvPr>
          <p:cNvSpPr txBox="1"/>
          <p:nvPr/>
        </p:nvSpPr>
        <p:spPr>
          <a:xfrm>
            <a:off x="723900" y="4500859"/>
            <a:ext cx="7344662" cy="1569660"/>
          </a:xfrm>
          <a:prstGeom prst="rect">
            <a:avLst/>
          </a:prstGeom>
          <a:noFill/>
        </p:spPr>
        <p:txBody>
          <a:bodyPr wrap="square">
            <a:spAutoFit/>
          </a:bodyPr>
          <a:lstStyle/>
          <a:p>
            <a:pPr algn="r"/>
            <a:r>
              <a:rPr lang="en-US" sz="2400" b="1" u="sng" dirty="0"/>
              <a:t>What is MongoDB Atlas?</a:t>
            </a:r>
          </a:p>
          <a:p>
            <a:pPr algn="r"/>
            <a:r>
              <a:rPr lang="en-US" sz="2400" b="0" dirty="0"/>
              <a:t>an integrated suite of data services centered around a cloud database designed to accelerate and simplify how you build with data – with a free option!</a:t>
            </a:r>
          </a:p>
        </p:txBody>
      </p:sp>
    </p:spTree>
    <p:extLst>
      <p:ext uri="{BB962C8B-B14F-4D97-AF65-F5344CB8AC3E}">
        <p14:creationId xmlns:p14="http://schemas.microsoft.com/office/powerpoint/2010/main" val="3174871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5126"/>
                                        </p:tgtEl>
                                        <p:attrNameLst>
                                          <p:attrName>style.visibility</p:attrName>
                                        </p:attrNameLst>
                                      </p:cBhvr>
                                      <p:to>
                                        <p:strVal val="visible"/>
                                      </p:to>
                                    </p:set>
                                    <p:animEffect transition="in" filter="fade">
                                      <p:cBhvr>
                                        <p:cTn id="10" dur="500"/>
                                        <p:tgtEl>
                                          <p:spTgt spid="512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nodeType="withEffect">
                                  <p:stCondLst>
                                    <p:cond delay="0"/>
                                  </p:stCondLst>
                                  <p:childTnLst>
                                    <p:set>
                                      <p:cBhvr>
                                        <p:cTn id="17" dur="1" fill="hold">
                                          <p:stCondLst>
                                            <p:cond delay="0"/>
                                          </p:stCondLst>
                                        </p:cTn>
                                        <p:tgtEl>
                                          <p:spTgt spid="5124"/>
                                        </p:tgtEl>
                                        <p:attrNameLst>
                                          <p:attrName>style.visibility</p:attrName>
                                        </p:attrNameLst>
                                      </p:cBhvr>
                                      <p:to>
                                        <p:strVal val="visible"/>
                                      </p:to>
                                    </p:set>
                                    <p:animEffect transition="in" filter="fade">
                                      <p:cBhvr>
                                        <p:cTn id="18" dur="500"/>
                                        <p:tgtEl>
                                          <p:spTgt spid="512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6463C582-FD98-D08A-661F-FF4756DF0602}"/>
              </a:ext>
            </a:extLst>
          </p:cNvPr>
          <p:cNvSpPr>
            <a:spLocks noGrp="1"/>
          </p:cNvSpPr>
          <p:nvPr>
            <p:ph type="sldNum" sz="quarter" idx="12"/>
          </p:nvPr>
        </p:nvSpPr>
        <p:spPr/>
        <p:txBody>
          <a:bodyPr/>
          <a:lstStyle/>
          <a:p>
            <a:fld id="{A49DFD55-3C28-40EF-9E31-A92D2E4017FF}" type="slidenum">
              <a:rPr lang="en-US" smtClean="0"/>
              <a:pPr/>
              <a:t>7</a:t>
            </a:fld>
            <a:endParaRPr lang="en-US" dirty="0"/>
          </a:p>
        </p:txBody>
      </p:sp>
      <p:sp>
        <p:nvSpPr>
          <p:cNvPr id="5" name="Title 1">
            <a:extLst>
              <a:ext uri="{FF2B5EF4-FFF2-40B4-BE49-F238E27FC236}">
                <a16:creationId xmlns:a16="http://schemas.microsoft.com/office/drawing/2014/main" id="{9BE51ED8-AF7E-C8CC-6E94-39EAE9834739}"/>
              </a:ext>
            </a:extLst>
          </p:cNvPr>
          <p:cNvSpPr txBox="1">
            <a:spLocks/>
          </p:cNvSpPr>
          <p:nvPr/>
        </p:nvSpPr>
        <p:spPr>
          <a:xfrm>
            <a:off x="3581400" y="568961"/>
            <a:ext cx="8371512" cy="955039"/>
          </a:xfrm>
          <a:prstGeom prst="rect">
            <a:avLst/>
          </a:prstGeom>
        </p:spPr>
        <p:txBody>
          <a:bodyPr vert="horz" lIns="91440" tIns="45720" rIns="91440" bIns="0" rtlCol="0" anchor="b">
            <a:normAutofit fontScale="90000"/>
          </a:bodyPr>
          <a:lstStyle>
            <a:lvl1pPr algn="l" defTabSz="914400" rtl="0" eaLnBrk="1" latinLnBrk="0" hangingPunct="1">
              <a:lnSpc>
                <a:spcPct val="90000"/>
              </a:lnSpc>
              <a:spcBef>
                <a:spcPct val="0"/>
              </a:spcBef>
              <a:buNone/>
              <a:defRPr lang="en-US" sz="2800" b="1" kern="1200" cap="none" spc="150" baseline="0" dirty="0">
                <a:solidFill>
                  <a:schemeClr val="tx1"/>
                </a:solidFill>
                <a:latin typeface="+mj-lt"/>
                <a:ea typeface="+mj-ea"/>
                <a:cs typeface="+mj-cs"/>
              </a:defRPr>
            </a:lvl1pPr>
          </a:lstStyle>
          <a:p>
            <a:r>
              <a:rPr lang="en-US" dirty="0">
                <a:solidFill>
                  <a:schemeClr val="bg1"/>
                </a:solidFill>
              </a:rPr>
              <a:t>Basic Database Operations: </a:t>
            </a:r>
            <a:r>
              <a:rPr lang="en-US" sz="6000" dirty="0">
                <a:solidFill>
                  <a:schemeClr val="bg1"/>
                </a:solidFill>
              </a:rPr>
              <a:t>C.R.U.D.</a:t>
            </a:r>
            <a:endParaRPr lang="en-US" dirty="0">
              <a:solidFill>
                <a:schemeClr val="bg1"/>
              </a:solidFill>
            </a:endParaRPr>
          </a:p>
        </p:txBody>
      </p:sp>
      <p:pic>
        <p:nvPicPr>
          <p:cNvPr id="1026" name="Picture 2">
            <a:extLst>
              <a:ext uri="{FF2B5EF4-FFF2-40B4-BE49-F238E27FC236}">
                <a16:creationId xmlns:a16="http://schemas.microsoft.com/office/drawing/2014/main" id="{4210EA3D-2ECF-EB17-EC93-1584FA0A59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0576" y="0"/>
            <a:ext cx="2819399" cy="28193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1937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6463C582-FD98-D08A-661F-FF4756DF0602}"/>
              </a:ext>
            </a:extLst>
          </p:cNvPr>
          <p:cNvSpPr>
            <a:spLocks noGrp="1"/>
          </p:cNvSpPr>
          <p:nvPr>
            <p:ph type="sldNum" sz="quarter" idx="12"/>
          </p:nvPr>
        </p:nvSpPr>
        <p:spPr/>
        <p:txBody>
          <a:bodyPr/>
          <a:lstStyle/>
          <a:p>
            <a:fld id="{A49DFD55-3C28-40EF-9E31-A92D2E4017FF}" type="slidenum">
              <a:rPr lang="en-US" smtClean="0"/>
              <a:pPr/>
              <a:t>8</a:t>
            </a:fld>
            <a:endParaRPr lang="en-US" dirty="0"/>
          </a:p>
        </p:txBody>
      </p:sp>
      <p:sp>
        <p:nvSpPr>
          <p:cNvPr id="3" name="Rectangle: Rounded Corners 2">
            <a:extLst>
              <a:ext uri="{FF2B5EF4-FFF2-40B4-BE49-F238E27FC236}">
                <a16:creationId xmlns:a16="http://schemas.microsoft.com/office/drawing/2014/main" id="{55CFCE6F-D8B2-26F1-A7DA-88326867BEE9}"/>
              </a:ext>
            </a:extLst>
          </p:cNvPr>
          <p:cNvSpPr/>
          <p:nvPr/>
        </p:nvSpPr>
        <p:spPr>
          <a:xfrm>
            <a:off x="381000" y="4345439"/>
            <a:ext cx="3009900" cy="2108199"/>
          </a:xfrm>
          <a:prstGeom prst="roundRect">
            <a:avLst/>
          </a:prstGeom>
          <a:ln>
            <a:solidFill>
              <a:schemeClr val="bg1"/>
            </a:solidFill>
          </a:ln>
        </p:spPr>
        <p:style>
          <a:lnRef idx="2">
            <a:schemeClr val="accent2">
              <a:shade val="15000"/>
            </a:schemeClr>
          </a:lnRef>
          <a:fillRef idx="1">
            <a:schemeClr val="accent2"/>
          </a:fillRef>
          <a:effectRef idx="0">
            <a:schemeClr val="accent2"/>
          </a:effectRef>
          <a:fontRef idx="minor">
            <a:schemeClr val="lt1"/>
          </a:fontRef>
        </p:style>
        <p:txBody>
          <a:bodyPr rtlCol="0" anchor="t"/>
          <a:lstStyle/>
          <a:p>
            <a:pPr algn="ctr"/>
            <a:r>
              <a:rPr lang="en-US" sz="6600" b="1" u="sng" dirty="0"/>
              <a:t>C</a:t>
            </a:r>
            <a:r>
              <a:rPr lang="en-US" sz="6600" u="sng" dirty="0"/>
              <a:t>reate</a:t>
            </a:r>
          </a:p>
          <a:p>
            <a:pPr algn="ctr"/>
            <a:r>
              <a:rPr lang="en-US" sz="2400" dirty="0"/>
              <a:t>add new records to the database</a:t>
            </a:r>
          </a:p>
        </p:txBody>
      </p:sp>
      <p:sp>
        <p:nvSpPr>
          <p:cNvPr id="4" name="Rectangle: Rounded Corners 3">
            <a:extLst>
              <a:ext uri="{FF2B5EF4-FFF2-40B4-BE49-F238E27FC236}">
                <a16:creationId xmlns:a16="http://schemas.microsoft.com/office/drawing/2014/main" id="{F96A3495-C44D-7A05-FF4A-9B8F8CEBE1DC}"/>
              </a:ext>
            </a:extLst>
          </p:cNvPr>
          <p:cNvSpPr/>
          <p:nvPr/>
        </p:nvSpPr>
        <p:spPr>
          <a:xfrm>
            <a:off x="1409700" y="2034992"/>
            <a:ext cx="3667496" cy="2108199"/>
          </a:xfrm>
          <a:prstGeom prst="roundRect">
            <a:avLst/>
          </a:prstGeom>
          <a:solidFill>
            <a:schemeClr val="accent5"/>
          </a:solidFill>
          <a:ln>
            <a:solidFill>
              <a:schemeClr val="bg1"/>
            </a:solidFill>
          </a:ln>
        </p:spPr>
        <p:style>
          <a:lnRef idx="2">
            <a:schemeClr val="accent2">
              <a:shade val="15000"/>
            </a:schemeClr>
          </a:lnRef>
          <a:fillRef idx="1">
            <a:schemeClr val="accent2"/>
          </a:fillRef>
          <a:effectRef idx="0">
            <a:schemeClr val="accent2"/>
          </a:effectRef>
          <a:fontRef idx="minor">
            <a:schemeClr val="lt1"/>
          </a:fontRef>
        </p:style>
        <p:txBody>
          <a:bodyPr rtlCol="0" anchor="t"/>
          <a:lstStyle/>
          <a:p>
            <a:pPr algn="ctr"/>
            <a:r>
              <a:rPr lang="en-US" sz="6600" b="1" u="sng" dirty="0"/>
              <a:t>R</a:t>
            </a:r>
            <a:r>
              <a:rPr lang="en-US" sz="6600" u="sng" dirty="0"/>
              <a:t>ead</a:t>
            </a:r>
          </a:p>
          <a:p>
            <a:pPr algn="ctr"/>
            <a:r>
              <a:rPr lang="en-US" sz="2400" dirty="0"/>
              <a:t>view existing records in the database</a:t>
            </a:r>
          </a:p>
        </p:txBody>
      </p:sp>
      <p:sp>
        <p:nvSpPr>
          <p:cNvPr id="5" name="Rectangle: Rounded Corners 4">
            <a:extLst>
              <a:ext uri="{FF2B5EF4-FFF2-40B4-BE49-F238E27FC236}">
                <a16:creationId xmlns:a16="http://schemas.microsoft.com/office/drawing/2014/main" id="{892B89A4-B332-9EDA-9772-7EADB34FE122}"/>
              </a:ext>
            </a:extLst>
          </p:cNvPr>
          <p:cNvSpPr/>
          <p:nvPr/>
        </p:nvSpPr>
        <p:spPr>
          <a:xfrm>
            <a:off x="4105747" y="4343399"/>
            <a:ext cx="3248025" cy="2108199"/>
          </a:xfrm>
          <a:prstGeom prst="roundRect">
            <a:avLst/>
          </a:prstGeom>
          <a:solidFill>
            <a:schemeClr val="accent6"/>
          </a:solidFill>
          <a:ln>
            <a:solidFill>
              <a:schemeClr val="bg1"/>
            </a:solidFill>
          </a:ln>
        </p:spPr>
        <p:style>
          <a:lnRef idx="2">
            <a:schemeClr val="accent2">
              <a:shade val="15000"/>
            </a:schemeClr>
          </a:lnRef>
          <a:fillRef idx="1">
            <a:schemeClr val="accent2"/>
          </a:fillRef>
          <a:effectRef idx="0">
            <a:schemeClr val="accent2"/>
          </a:effectRef>
          <a:fontRef idx="minor">
            <a:schemeClr val="lt1"/>
          </a:fontRef>
        </p:style>
        <p:txBody>
          <a:bodyPr rtlCol="0" anchor="t"/>
          <a:lstStyle/>
          <a:p>
            <a:pPr algn="ctr"/>
            <a:r>
              <a:rPr lang="en-US" sz="6600" b="1" u="sng" dirty="0"/>
              <a:t>U</a:t>
            </a:r>
            <a:r>
              <a:rPr lang="en-US" sz="6600" u="sng" dirty="0"/>
              <a:t>pdate</a:t>
            </a:r>
          </a:p>
          <a:p>
            <a:pPr algn="ctr"/>
            <a:r>
              <a:rPr lang="en-US" sz="2400" dirty="0"/>
              <a:t>edit existing records in the database</a:t>
            </a:r>
          </a:p>
        </p:txBody>
      </p:sp>
      <p:sp>
        <p:nvSpPr>
          <p:cNvPr id="6" name="Rectangle: Rounded Corners 5">
            <a:extLst>
              <a:ext uri="{FF2B5EF4-FFF2-40B4-BE49-F238E27FC236}">
                <a16:creationId xmlns:a16="http://schemas.microsoft.com/office/drawing/2014/main" id="{5BDEA10F-D265-A732-0C2F-49E13F74CC5A}"/>
              </a:ext>
            </a:extLst>
          </p:cNvPr>
          <p:cNvSpPr/>
          <p:nvPr/>
        </p:nvSpPr>
        <p:spPr>
          <a:xfrm>
            <a:off x="5753100" y="2072805"/>
            <a:ext cx="3777955" cy="2108199"/>
          </a:xfrm>
          <a:prstGeom prst="roundRect">
            <a:avLst/>
          </a:prstGeom>
          <a:solidFill>
            <a:schemeClr val="accent4"/>
          </a:solidFill>
          <a:ln>
            <a:solidFill>
              <a:schemeClr val="bg1"/>
            </a:solidFill>
          </a:ln>
        </p:spPr>
        <p:style>
          <a:lnRef idx="2">
            <a:schemeClr val="accent2">
              <a:shade val="15000"/>
            </a:schemeClr>
          </a:lnRef>
          <a:fillRef idx="1">
            <a:schemeClr val="accent2"/>
          </a:fillRef>
          <a:effectRef idx="0">
            <a:schemeClr val="accent2"/>
          </a:effectRef>
          <a:fontRef idx="minor">
            <a:schemeClr val="lt1"/>
          </a:fontRef>
        </p:style>
        <p:txBody>
          <a:bodyPr rtlCol="0" anchor="t"/>
          <a:lstStyle/>
          <a:p>
            <a:pPr algn="ctr"/>
            <a:r>
              <a:rPr lang="en-US" sz="6600" b="1" u="sng" dirty="0"/>
              <a:t>D</a:t>
            </a:r>
            <a:r>
              <a:rPr lang="en-US" sz="6600" u="sng" dirty="0"/>
              <a:t>elete</a:t>
            </a:r>
          </a:p>
          <a:p>
            <a:pPr algn="ctr"/>
            <a:r>
              <a:rPr lang="en-US" sz="2400" dirty="0"/>
              <a:t>remove existing records from the database</a:t>
            </a:r>
          </a:p>
        </p:txBody>
      </p:sp>
      <p:sp>
        <p:nvSpPr>
          <p:cNvPr id="8" name="Rectangle: Rounded Corners 7">
            <a:extLst>
              <a:ext uri="{FF2B5EF4-FFF2-40B4-BE49-F238E27FC236}">
                <a16:creationId xmlns:a16="http://schemas.microsoft.com/office/drawing/2014/main" id="{FB6A85C9-015D-ED91-3E24-E6201560BFD2}"/>
              </a:ext>
            </a:extLst>
          </p:cNvPr>
          <p:cNvSpPr/>
          <p:nvPr/>
        </p:nvSpPr>
        <p:spPr>
          <a:xfrm>
            <a:off x="8224652" y="4276089"/>
            <a:ext cx="2990850" cy="201295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dirty="0"/>
              <a:t>many applications  are built upon the foundation of these four operations!</a:t>
            </a:r>
          </a:p>
        </p:txBody>
      </p:sp>
      <p:pic>
        <p:nvPicPr>
          <p:cNvPr id="2050" name="Picture 2" descr="40 Beautiful [Free!] Social Media Icon Sets For Your Website">
            <a:extLst>
              <a:ext uri="{FF2B5EF4-FFF2-40B4-BE49-F238E27FC236}">
                <a16:creationId xmlns:a16="http://schemas.microsoft.com/office/drawing/2014/main" id="{769615A1-19F2-28B2-3F0D-AF245EEB56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444"/>
          <a:stretch/>
        </p:blipFill>
        <p:spPr bwMode="auto">
          <a:xfrm>
            <a:off x="10241587" y="2274106"/>
            <a:ext cx="1711325" cy="1376337"/>
          </a:xfrm>
          <a:prstGeom prst="round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5C1CAA60-98A1-2303-9C70-BBDF436DE3CF}"/>
              </a:ext>
            </a:extLst>
          </p:cNvPr>
          <p:cNvSpPr/>
          <p:nvPr/>
        </p:nvSpPr>
        <p:spPr>
          <a:xfrm>
            <a:off x="13699" y="1470036"/>
            <a:ext cx="12192000" cy="44037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i="1" dirty="0"/>
              <a:t>regardless of the approach, these operations are a fundamental aspect of almost any DB</a:t>
            </a:r>
          </a:p>
        </p:txBody>
      </p:sp>
      <p:sp>
        <p:nvSpPr>
          <p:cNvPr id="12" name="Title 1">
            <a:extLst>
              <a:ext uri="{FF2B5EF4-FFF2-40B4-BE49-F238E27FC236}">
                <a16:creationId xmlns:a16="http://schemas.microsoft.com/office/drawing/2014/main" id="{F2263DE6-DD80-EA8A-F69E-CDD7AD59FCF4}"/>
              </a:ext>
            </a:extLst>
          </p:cNvPr>
          <p:cNvSpPr txBox="1">
            <a:spLocks/>
          </p:cNvSpPr>
          <p:nvPr/>
        </p:nvSpPr>
        <p:spPr>
          <a:xfrm>
            <a:off x="3581400" y="568961"/>
            <a:ext cx="8371512" cy="955039"/>
          </a:xfrm>
          <a:prstGeom prst="rect">
            <a:avLst/>
          </a:prstGeom>
        </p:spPr>
        <p:txBody>
          <a:bodyPr vert="horz" lIns="91440" tIns="45720" rIns="91440" bIns="0" rtlCol="0" anchor="b">
            <a:normAutofit fontScale="90000"/>
          </a:bodyPr>
          <a:lstStyle>
            <a:lvl1pPr algn="l" defTabSz="914400" rtl="0" eaLnBrk="1" latinLnBrk="0" hangingPunct="1">
              <a:lnSpc>
                <a:spcPct val="90000"/>
              </a:lnSpc>
              <a:spcBef>
                <a:spcPct val="0"/>
              </a:spcBef>
              <a:buNone/>
              <a:defRPr lang="en-US" sz="2800" b="1" kern="1200" cap="none" spc="150" baseline="0" dirty="0">
                <a:solidFill>
                  <a:schemeClr val="tx1"/>
                </a:solidFill>
                <a:latin typeface="+mj-lt"/>
                <a:ea typeface="+mj-ea"/>
                <a:cs typeface="+mj-cs"/>
              </a:defRPr>
            </a:lvl1pPr>
          </a:lstStyle>
          <a:p>
            <a:r>
              <a:rPr lang="en-US" dirty="0">
                <a:solidFill>
                  <a:schemeClr val="bg1"/>
                </a:solidFill>
              </a:rPr>
              <a:t>Basic Database Operations: </a:t>
            </a:r>
            <a:r>
              <a:rPr lang="en-US" sz="6000" dirty="0">
                <a:solidFill>
                  <a:schemeClr val="bg1"/>
                </a:solidFill>
              </a:rPr>
              <a:t>C.R.U.D.</a:t>
            </a:r>
            <a:endParaRPr lang="en-US" dirty="0">
              <a:solidFill>
                <a:schemeClr val="bg1"/>
              </a:solidFill>
            </a:endParaRPr>
          </a:p>
        </p:txBody>
      </p:sp>
      <p:pic>
        <p:nvPicPr>
          <p:cNvPr id="1026" name="Picture 2">
            <a:extLst>
              <a:ext uri="{FF2B5EF4-FFF2-40B4-BE49-F238E27FC236}">
                <a16:creationId xmlns:a16="http://schemas.microsoft.com/office/drawing/2014/main" id="{4210EA3D-2ECF-EB17-EC93-1584FA0A59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10576" y="-2250438"/>
            <a:ext cx="2819399" cy="28193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37963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050"/>
                                        </p:tgtEl>
                                        <p:attrNameLst>
                                          <p:attrName>style.visibility</p:attrName>
                                        </p:attrNameLst>
                                      </p:cBhvr>
                                      <p:to>
                                        <p:strVal val="visible"/>
                                      </p:to>
                                    </p:set>
                                    <p:animEffect transition="in" filter="fade">
                                      <p:cBhvr>
                                        <p:cTn id="3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8"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2C30914-A938-22DA-81F7-6BC228FE96D0}"/>
              </a:ext>
            </a:extLst>
          </p:cNvPr>
          <p:cNvSpPr>
            <a:spLocks noGrp="1"/>
          </p:cNvSpPr>
          <p:nvPr>
            <p:ph type="body" sz="quarter" idx="10"/>
          </p:nvPr>
        </p:nvSpPr>
        <p:spPr/>
        <p:txBody>
          <a:bodyPr/>
          <a:lstStyle/>
          <a:p>
            <a:r>
              <a:rPr lang="en-US" dirty="0"/>
              <a:t>Time to make your own!</a:t>
            </a:r>
          </a:p>
        </p:txBody>
      </p:sp>
    </p:spTree>
    <p:extLst>
      <p:ext uri="{BB962C8B-B14F-4D97-AF65-F5344CB8AC3E}">
        <p14:creationId xmlns:p14="http://schemas.microsoft.com/office/powerpoint/2010/main" val="4066070712"/>
      </p:ext>
    </p:extLst>
  </p:cSld>
  <p:clrMapOvr>
    <a:masterClrMapping/>
  </p:clrMapOvr>
  <p:transition>
    <p:fade/>
  </p:transition>
</p:sld>
</file>

<file path=ppt/theme/theme1.xml><?xml version="1.0" encoding="utf-8"?>
<a:theme xmlns:a="http://schemas.openxmlformats.org/drawingml/2006/main" name="Hyland 2024">
  <a:themeElements>
    <a:clrScheme name="Hyland theme - 2024">
      <a:dk1>
        <a:srgbClr val="191C1A"/>
      </a:dk1>
      <a:lt1>
        <a:srgbClr val="FFFFFF"/>
      </a:lt1>
      <a:dk2>
        <a:srgbClr val="0071C7"/>
      </a:dk2>
      <a:lt2>
        <a:srgbClr val="F8F7F2"/>
      </a:lt2>
      <a:accent1>
        <a:srgbClr val="006334"/>
      </a:accent1>
      <a:accent2>
        <a:srgbClr val="66A185"/>
      </a:accent2>
      <a:accent3>
        <a:srgbClr val="F9BF1C"/>
      </a:accent3>
      <a:accent4>
        <a:srgbClr val="DD085A"/>
      </a:accent4>
      <a:accent5>
        <a:srgbClr val="F95300"/>
      </a:accent5>
      <a:accent6>
        <a:srgbClr val="FFA479"/>
      </a:accent6>
      <a:hlink>
        <a:srgbClr val="006334"/>
      </a:hlink>
      <a:folHlink>
        <a:srgbClr val="66A185"/>
      </a:folHlink>
    </a:clrScheme>
    <a:fontScheme name="2024 Hyland">
      <a:majorFont>
        <a:latin typeface="Arial"/>
        <a:ea typeface=""/>
        <a:cs typeface=""/>
      </a:majorFont>
      <a:minorFont>
        <a:latin typeface="Arial"/>
        <a:ea typeface=""/>
        <a:cs typeface=""/>
      </a:minorFont>
    </a:fontScheme>
    <a:fmtScheme name="Hyland">
      <a:fillStyleLst>
        <a:solidFill>
          <a:schemeClr val="phClr"/>
        </a:solidFill>
        <a:solidFill>
          <a:schemeClr val="phClr">
            <a:satMod val="180000"/>
            <a:tint val="40000"/>
          </a:schemeClr>
        </a:solidFill>
        <a:solidFill>
          <a:schemeClr val="phClr">
            <a:shade val="40000"/>
          </a:schemeClr>
        </a:solidFill>
      </a:fillStyleLst>
      <a:lnStyleLst>
        <a:ln>
          <a:solidFill>
            <a:schemeClr val="phClr"/>
          </a:solidFill>
          <a:headEnd type="none" w="med" len="med"/>
          <a:tailEnd type="none" w="med" len="med"/>
        </a:ln>
        <a:ln w="12700" cap="flat" cmpd="sng" algn="ctr">
          <a:solidFill>
            <a:schemeClr val="phClr"/>
          </a:solidFill>
          <a:prstDash val="solid"/>
          <a:miter lim="800000"/>
        </a:ln>
        <a:ln>
          <a:solidFill>
            <a:schemeClr val="phClr"/>
          </a:solidFill>
          <a:headEnd type="none" w="med" len="med"/>
          <a:tailEnd type="none" w="med" len="med"/>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spDef>
      <a:spPr bwMode="auto">
        <a:solidFill>
          <a:schemeClr val="bg2"/>
        </a:solidFill>
        <a:ln w="12700">
          <a:noFill/>
          <a:miter lim="800000"/>
          <a:headEnd type="none" w="med" len="med"/>
          <a:tailEnd type="none" w="med" len="med"/>
        </a:ln>
        <a:effectLst/>
      </a:spPr>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defPPr algn="ctr" defTabSz="932472" fontAlgn="base">
          <a:lnSpc>
            <a:spcPct val="90000"/>
          </a:lnSpc>
          <a:spcBef>
            <a:spcPct val="0"/>
          </a:spcBef>
          <a:spcAft>
            <a:spcPct val="0"/>
          </a:spcAft>
          <a:defRPr sz="1600" dirty="0">
            <a:solidFill>
              <a:schemeClr val="tx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2700">
          <a:miter lim="800000"/>
          <a:headEnd type="none"/>
          <a:tailEnd type="none"/>
        </a:ln>
      </a:spPr>
      <a:bodyPr/>
      <a:lstStyle/>
      <a:style>
        <a:lnRef idx="1">
          <a:schemeClr val="dk1"/>
        </a:lnRef>
        <a:fillRef idx="0">
          <a:schemeClr val="dk1"/>
        </a:fillRef>
        <a:effectRef idx="0">
          <a:schemeClr val="dk1"/>
        </a:effectRef>
        <a:fontRef idx="minor">
          <a:schemeClr val="tx1"/>
        </a:fontRef>
      </a:style>
    </a:lnDef>
    <a:txDef>
      <a:spPr>
        <a:noFill/>
      </a:spPr>
      <a:bodyPr wrap="none" lIns="91440" tIns="91440" rIns="91440" bIns="91440" rtlCol="0" anchor="t">
        <a:spAutoFit/>
      </a:bodyPr>
      <a:lstStyle>
        <a:defPPr>
          <a:lnSpc>
            <a:spcPct val="90000"/>
          </a:lnSpc>
          <a:spcAft>
            <a:spcPts val="600"/>
          </a:spcAft>
          <a:defRPr sz="2400" dirty="0" smtClean="0">
            <a:gradFill>
              <a:gsLst>
                <a:gs pos="2917">
                  <a:schemeClr val="tx1"/>
                </a:gs>
                <a:gs pos="30000">
                  <a:schemeClr val="tx1"/>
                </a:gs>
              </a:gsLst>
              <a:lin ang="5400000" scaled="0"/>
            </a:gradFill>
          </a:defRPr>
        </a:defPPr>
      </a:lstStyle>
    </a:txDef>
  </a:objectDefaults>
  <a:extraClrSchemeLst/>
  <a:custClrLst/>
  <a:extLst>
    <a:ext uri="{05A4C25C-085E-4340-85A3-A5531E510DB2}">
      <thm15:themeFamily xmlns:thm15="http://schemas.microsoft.com/office/thememl/2012/main" name="Hyland 2023" id="{0AD07FBC-B323-472F-842E-539E02F40128}" vid="{C9ACDFCC-2933-49EE-ACF4-F936D39444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Hyland 2023</Template>
  <TotalTime>73</TotalTime>
  <Words>1009</Words>
  <Application>Microsoft Office PowerPoint</Application>
  <PresentationFormat>Widescreen</PresentationFormat>
  <Paragraphs>126</Paragraphs>
  <Slides>9</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Elephant</vt:lpstr>
      <vt:lpstr>Segoe UI</vt:lpstr>
      <vt:lpstr>Hyland 2024</vt:lpstr>
      <vt:lpstr>Databased</vt:lpstr>
      <vt:lpstr>What is a database?</vt:lpstr>
      <vt:lpstr>What types of things are stored in databases?</vt:lpstr>
      <vt:lpstr>Relational Databases</vt:lpstr>
      <vt:lpstr>PowerPoint Presentation</vt:lpstr>
      <vt:lpstr>Atlas: MongoDB in the cloud</vt:lpstr>
      <vt:lpstr>PowerPoint Presentation</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Hyland PowerPoint Ttemplate 2021</dc:title>
  <dc:creator>Lisa Burdett</dc:creator>
  <cp:keywords/>
  <cp:lastModifiedBy>Joseph Maxwell</cp:lastModifiedBy>
  <cp:revision>8</cp:revision>
  <dcterms:created xsi:type="dcterms:W3CDTF">2021-03-03T17:39:38Z</dcterms:created>
  <dcterms:modified xsi:type="dcterms:W3CDTF">2024-11-25T16:16:42Z</dcterms:modified>
</cp:coreProperties>
</file>

<file path=docProps/thumbnail.jpeg>
</file>